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37" r:id="rId2"/>
    <p:sldId id="387" r:id="rId3"/>
    <p:sldId id="435" r:id="rId4"/>
    <p:sldId id="392" r:id="rId5"/>
    <p:sldId id="427" r:id="rId6"/>
    <p:sldId id="433" r:id="rId7"/>
    <p:sldId id="430" r:id="rId8"/>
    <p:sldId id="432" r:id="rId9"/>
    <p:sldId id="436" r:id="rId10"/>
    <p:sldId id="431" r:id="rId11"/>
    <p:sldId id="438" r:id="rId12"/>
    <p:sldId id="428" r:id="rId13"/>
    <p:sldId id="437" r:id="rId14"/>
    <p:sldId id="429" r:id="rId15"/>
    <p:sldId id="352" r:id="rId16"/>
    <p:sldId id="434" r:id="rId17"/>
    <p:sldId id="439" r:id="rId18"/>
    <p:sldId id="440" r:id="rId19"/>
    <p:sldId id="400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页面" id="{90E3A03C-F097-4F1E-9992-C2B789D00843}">
          <p14:sldIdLst/>
        </p14:section>
        <p14:section name="封面" id="{AAD1F020-944B-4C13-A97F-7B6B80C12DD0}">
          <p14:sldIdLst>
            <p14:sldId id="337"/>
          </p14:sldIdLst>
        </p14:section>
        <p14:section name="目录页" id="{A1B3ACC7-B64F-4FC4-B0A5-24271E4B7AAB}">
          <p14:sldIdLst>
            <p14:sldId id="387"/>
            <p14:sldId id="435"/>
            <p14:sldId id="392"/>
            <p14:sldId id="427"/>
            <p14:sldId id="433"/>
            <p14:sldId id="430"/>
            <p14:sldId id="432"/>
            <p14:sldId id="436"/>
            <p14:sldId id="431"/>
            <p14:sldId id="438"/>
            <p14:sldId id="428"/>
            <p14:sldId id="437"/>
            <p14:sldId id="429"/>
            <p14:sldId id="352"/>
            <p14:sldId id="434"/>
            <p14:sldId id="439"/>
            <p14:sldId id="440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56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7" orient="horz" pos="3929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  <p15:guide id="9" pos="756" userDrawn="1">
          <p15:clr>
            <a:srgbClr val="A4A3A4"/>
          </p15:clr>
        </p15:guide>
        <p15:guide id="10" pos="69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3D1"/>
    <a:srgbClr val="AB2715"/>
    <a:srgbClr val="EBEBEB"/>
    <a:srgbClr val="ECECEC"/>
    <a:srgbClr val="EFEFEF"/>
    <a:srgbClr val="DBDBDB"/>
    <a:srgbClr val="D42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66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24" y="102"/>
      </p:cViewPr>
      <p:guideLst>
        <p:guide pos="3840"/>
        <p:guide pos="416"/>
        <p:guide pos="7256"/>
        <p:guide orient="horz" pos="648"/>
        <p:guide orient="horz" pos="3929"/>
        <p:guide orient="horz" pos="3864"/>
        <p:guide pos="756"/>
        <p:guide pos="69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32318-C54D-4318-8B24-990670BDD161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00C9D-0FE3-4B2B-A9E5-0C7084C3D5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169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图片占位符 69">
            <a:extLst>
              <a:ext uri="{FF2B5EF4-FFF2-40B4-BE49-F238E27FC236}">
                <a16:creationId xmlns:a16="http://schemas.microsoft.com/office/drawing/2014/main" id="{A78092AB-2EC3-4999-AB44-6ECF67DACA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4211" y="2590167"/>
            <a:ext cx="6427787" cy="42370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76E2534D-3ACD-44A3-AE9D-02A1C1830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95268"/>
            <a:ext cx="5764212" cy="4331936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67" name="图片占位符 66">
            <a:extLst>
              <a:ext uri="{FF2B5EF4-FFF2-40B4-BE49-F238E27FC236}">
                <a16:creationId xmlns:a16="http://schemas.microsoft.com/office/drawing/2014/main" id="{02C9F65B-A2E4-4D63-B220-B371A0D523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1999" cy="4064780"/>
          </a:xfrm>
          <a:custGeom>
            <a:avLst/>
            <a:gdLst>
              <a:gd name="connsiteX0" fmla="*/ 0 w 12179402"/>
              <a:gd name="connsiteY0" fmla="*/ 0 h 4062881"/>
              <a:gd name="connsiteX1" fmla="*/ 12179402 w 12179402"/>
              <a:gd name="connsiteY1" fmla="*/ 0 h 4062881"/>
              <a:gd name="connsiteX2" fmla="*/ 12179402 w 12179402"/>
              <a:gd name="connsiteY2" fmla="*/ 2622353 h 4062881"/>
              <a:gd name="connsiteX3" fmla="*/ 6086489 w 12179402"/>
              <a:gd name="connsiteY3" fmla="*/ 4062881 h 4062881"/>
              <a:gd name="connsiteX4" fmla="*/ 7922 w 12179402"/>
              <a:gd name="connsiteY4" fmla="*/ 2621254 h 4062881"/>
              <a:gd name="connsiteX5" fmla="*/ 0 w 12179402"/>
              <a:gd name="connsiteY5" fmla="*/ 2621254 h 4062881"/>
              <a:gd name="connsiteX6" fmla="*/ 0 w 12179402"/>
              <a:gd name="connsiteY6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9402" h="4062881">
                <a:moveTo>
                  <a:pt x="0" y="0"/>
                </a:moveTo>
                <a:lnTo>
                  <a:pt x="12179402" y="0"/>
                </a:lnTo>
                <a:lnTo>
                  <a:pt x="12179402" y="2622353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50FC478-E07E-47F2-803C-99BA3F14FF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51589" y="4243469"/>
            <a:ext cx="7488822" cy="83099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spc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四川大学毕业答辩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AE79B1-4124-4BDB-924B-F82FA92D5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1590" y="4926278"/>
            <a:ext cx="7846510" cy="676944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>
                <a:solidFill>
                  <a:srgbClr val="7173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ctr" defTabSz="914400" rtl="0" eaLnBrk="1" fontAlgn="auto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spc="0">
                <a:solidFill>
                  <a:srgbClr val="7173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</a:lstStyle>
          <a:p>
            <a:pPr lvl="0"/>
            <a:r>
              <a:rPr lang="en-US" altLang="zh-CN"/>
              <a:t>PPT Template for Sichuan University graduates</a:t>
            </a: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81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779589E6-C01B-4A96-80C7-AD73DDCCA5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06254" y="1701000"/>
            <a:ext cx="3456000" cy="3456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2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56F4D61-FD9C-4C16-8E04-3990C75229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30301"/>
            <a:ext cx="12192000" cy="24025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670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C3B889D-4B18-43CC-9365-D2DAF284744F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4" name="íślïdé">
              <a:extLst>
                <a:ext uri="{FF2B5EF4-FFF2-40B4-BE49-F238E27FC236}">
                  <a16:creationId xmlns:a16="http://schemas.microsoft.com/office/drawing/2014/main" id="{8C9904A7-7F06-4A80-8251-3351C4A25DC6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1" name="ïṡḻïḍê">
                <a:extLst>
                  <a:ext uri="{FF2B5EF4-FFF2-40B4-BE49-F238E27FC236}">
                    <a16:creationId xmlns:a16="http://schemas.microsoft.com/office/drawing/2014/main" id="{DA443731-F572-4B51-90F6-E24ED9090CD3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$lîḍè">
                <a:extLst>
                  <a:ext uri="{FF2B5EF4-FFF2-40B4-BE49-F238E27FC236}">
                    <a16:creationId xmlns:a16="http://schemas.microsoft.com/office/drawing/2014/main" id="{DC2DC342-C6C1-454E-BD74-574A5B87839D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Sļiḋé">
                <a:extLst>
                  <a:ext uri="{FF2B5EF4-FFF2-40B4-BE49-F238E27FC236}">
                    <a16:creationId xmlns:a16="http://schemas.microsoft.com/office/drawing/2014/main" id="{EA34BCEC-5B90-4DCD-9B80-0B4830A04D56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ŝļîḍé">
                <a:extLst>
                  <a:ext uri="{FF2B5EF4-FFF2-40B4-BE49-F238E27FC236}">
                    <a16:creationId xmlns:a16="http://schemas.microsoft.com/office/drawing/2014/main" id="{E6415514-07AA-46A1-A1DE-DC75B50DB382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ṩḻiďé">
                <a:extLst>
                  <a:ext uri="{FF2B5EF4-FFF2-40B4-BE49-F238E27FC236}">
                    <a16:creationId xmlns:a16="http://schemas.microsoft.com/office/drawing/2014/main" id="{6056E788-8995-4EC2-9DDC-CAEE8EDDD326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ṣ1ïḓè">
                <a:extLst>
                  <a:ext uri="{FF2B5EF4-FFF2-40B4-BE49-F238E27FC236}">
                    <a16:creationId xmlns:a16="http://schemas.microsoft.com/office/drawing/2014/main" id="{61A24C13-D5AD-4CEA-93CF-4D4DC5BBEB9D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sḻíḓê">
                <a:extLst>
                  <a:ext uri="{FF2B5EF4-FFF2-40B4-BE49-F238E27FC236}">
                    <a16:creationId xmlns:a16="http://schemas.microsoft.com/office/drawing/2014/main" id="{0B63E7E7-D995-44CC-BDD8-A567219B50D7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şḷîďè">
                <a:extLst>
                  <a:ext uri="{FF2B5EF4-FFF2-40B4-BE49-F238E27FC236}">
                    <a16:creationId xmlns:a16="http://schemas.microsoft.com/office/drawing/2014/main" id="{9FCE5CD4-8654-44EC-9FA5-AB62F6A584EF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ṡlïḋe">
                <a:extLst>
                  <a:ext uri="{FF2B5EF4-FFF2-40B4-BE49-F238E27FC236}">
                    <a16:creationId xmlns:a16="http://schemas.microsoft.com/office/drawing/2014/main" id="{3E4D7739-CA22-46DB-8AEA-DE946A773B29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$ḻíde">
                <a:extLst>
                  <a:ext uri="{FF2B5EF4-FFF2-40B4-BE49-F238E27FC236}">
                    <a16:creationId xmlns:a16="http://schemas.microsoft.com/office/drawing/2014/main" id="{0242B071-C321-4F78-810B-4DCDE746247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ŝľîḑê">
                <a:extLst>
                  <a:ext uri="{FF2B5EF4-FFF2-40B4-BE49-F238E27FC236}">
                    <a16:creationId xmlns:a16="http://schemas.microsoft.com/office/drawing/2014/main" id="{09B3A880-A9CD-4770-A5EE-FA05D3EF5375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šlíḑe">
                <a:extLst>
                  <a:ext uri="{FF2B5EF4-FFF2-40B4-BE49-F238E27FC236}">
                    <a16:creationId xmlns:a16="http://schemas.microsoft.com/office/drawing/2014/main" id="{3EEADAB1-62D4-4945-8197-8FC6B08D4E37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ḻîḓè">
                <a:extLst>
                  <a:ext uri="{FF2B5EF4-FFF2-40B4-BE49-F238E27FC236}">
                    <a16:creationId xmlns:a16="http://schemas.microsoft.com/office/drawing/2014/main" id="{1D7CE34E-9E44-4373-B59A-54A7FCD7CDD1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ļîḑè">
                <a:extLst>
                  <a:ext uri="{FF2B5EF4-FFF2-40B4-BE49-F238E27FC236}">
                    <a16:creationId xmlns:a16="http://schemas.microsoft.com/office/drawing/2014/main" id="{55659A52-E72A-4459-94A1-ABAD4354E8F4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íšľïḋé">
              <a:extLst>
                <a:ext uri="{FF2B5EF4-FFF2-40B4-BE49-F238E27FC236}">
                  <a16:creationId xmlns:a16="http://schemas.microsoft.com/office/drawing/2014/main" id="{28426D50-B8FF-4BB0-83BB-85B3AB19D31A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" name="í$ļîdé">
              <a:extLst>
                <a:ext uri="{FF2B5EF4-FFF2-40B4-BE49-F238E27FC236}">
                  <a16:creationId xmlns:a16="http://schemas.microsoft.com/office/drawing/2014/main" id="{2005938A-1162-43A9-9574-409A359856C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7" name="ís1ïḋe">
                <a:extLst>
                  <a:ext uri="{FF2B5EF4-FFF2-40B4-BE49-F238E27FC236}">
                    <a16:creationId xmlns:a16="http://schemas.microsoft.com/office/drawing/2014/main" id="{0D9CC6B5-055F-4ED5-86D6-1651D3F2D1C8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îślïḍê">
                <a:extLst>
                  <a:ext uri="{FF2B5EF4-FFF2-40B4-BE49-F238E27FC236}">
                    <a16:creationId xmlns:a16="http://schemas.microsoft.com/office/drawing/2014/main" id="{C154A63C-CD66-4C8B-8164-04270D27100F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śḷiḍê">
                <a:extLst>
                  <a:ext uri="{FF2B5EF4-FFF2-40B4-BE49-F238E27FC236}">
                    <a16:creationId xmlns:a16="http://schemas.microsoft.com/office/drawing/2014/main" id="{4B90D8B7-2F22-449A-BB19-D89476A082C7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ṧľíḑe">
                <a:extLst>
                  <a:ext uri="{FF2B5EF4-FFF2-40B4-BE49-F238E27FC236}">
                    <a16:creationId xmlns:a16="http://schemas.microsoft.com/office/drawing/2014/main" id="{7DD3878E-F8FF-4A43-AC41-A546C92D26DA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EA1B47A-C0BC-41C4-B61D-379DE712E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sp>
        <p:nvSpPr>
          <p:cNvPr id="26" name="文本占位符 32">
            <a:extLst>
              <a:ext uri="{FF2B5EF4-FFF2-40B4-BE49-F238E27FC236}">
                <a16:creationId xmlns:a16="http://schemas.microsoft.com/office/drawing/2014/main" id="{7B45268B-9C0A-4555-AD4C-210A06D294E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587196" y="340254"/>
            <a:ext cx="3748209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F6C48A1-E50F-42BE-BD2E-B4F7C83E8FA8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76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C3B889D-4B18-43CC-9365-D2DAF284744F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4" name="íślïdé">
              <a:extLst>
                <a:ext uri="{FF2B5EF4-FFF2-40B4-BE49-F238E27FC236}">
                  <a16:creationId xmlns:a16="http://schemas.microsoft.com/office/drawing/2014/main" id="{8C9904A7-7F06-4A80-8251-3351C4A25DC6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1" name="ïṡḻïḍê">
                <a:extLst>
                  <a:ext uri="{FF2B5EF4-FFF2-40B4-BE49-F238E27FC236}">
                    <a16:creationId xmlns:a16="http://schemas.microsoft.com/office/drawing/2014/main" id="{DA443731-F572-4B51-90F6-E24ED9090CD3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$lîḍè">
                <a:extLst>
                  <a:ext uri="{FF2B5EF4-FFF2-40B4-BE49-F238E27FC236}">
                    <a16:creationId xmlns:a16="http://schemas.microsoft.com/office/drawing/2014/main" id="{DC2DC342-C6C1-454E-BD74-574A5B87839D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Sļiḋé">
                <a:extLst>
                  <a:ext uri="{FF2B5EF4-FFF2-40B4-BE49-F238E27FC236}">
                    <a16:creationId xmlns:a16="http://schemas.microsoft.com/office/drawing/2014/main" id="{EA34BCEC-5B90-4DCD-9B80-0B4830A04D56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ŝļîḍé">
                <a:extLst>
                  <a:ext uri="{FF2B5EF4-FFF2-40B4-BE49-F238E27FC236}">
                    <a16:creationId xmlns:a16="http://schemas.microsoft.com/office/drawing/2014/main" id="{E6415514-07AA-46A1-A1DE-DC75B50DB382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ṩḻiďé">
                <a:extLst>
                  <a:ext uri="{FF2B5EF4-FFF2-40B4-BE49-F238E27FC236}">
                    <a16:creationId xmlns:a16="http://schemas.microsoft.com/office/drawing/2014/main" id="{6056E788-8995-4EC2-9DDC-CAEE8EDDD326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ṣ1ïḓè">
                <a:extLst>
                  <a:ext uri="{FF2B5EF4-FFF2-40B4-BE49-F238E27FC236}">
                    <a16:creationId xmlns:a16="http://schemas.microsoft.com/office/drawing/2014/main" id="{61A24C13-D5AD-4CEA-93CF-4D4DC5BBEB9D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sḻíḓê">
                <a:extLst>
                  <a:ext uri="{FF2B5EF4-FFF2-40B4-BE49-F238E27FC236}">
                    <a16:creationId xmlns:a16="http://schemas.microsoft.com/office/drawing/2014/main" id="{0B63E7E7-D995-44CC-BDD8-A567219B50D7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şḷîďè">
                <a:extLst>
                  <a:ext uri="{FF2B5EF4-FFF2-40B4-BE49-F238E27FC236}">
                    <a16:creationId xmlns:a16="http://schemas.microsoft.com/office/drawing/2014/main" id="{9FCE5CD4-8654-44EC-9FA5-AB62F6A584EF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ṡlïḋe">
                <a:extLst>
                  <a:ext uri="{FF2B5EF4-FFF2-40B4-BE49-F238E27FC236}">
                    <a16:creationId xmlns:a16="http://schemas.microsoft.com/office/drawing/2014/main" id="{3E4D7739-CA22-46DB-8AEA-DE946A773B29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$ḻíde">
                <a:extLst>
                  <a:ext uri="{FF2B5EF4-FFF2-40B4-BE49-F238E27FC236}">
                    <a16:creationId xmlns:a16="http://schemas.microsoft.com/office/drawing/2014/main" id="{0242B071-C321-4F78-810B-4DCDE746247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ŝľîḑê">
                <a:extLst>
                  <a:ext uri="{FF2B5EF4-FFF2-40B4-BE49-F238E27FC236}">
                    <a16:creationId xmlns:a16="http://schemas.microsoft.com/office/drawing/2014/main" id="{09B3A880-A9CD-4770-A5EE-FA05D3EF5375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šlíḑe">
                <a:extLst>
                  <a:ext uri="{FF2B5EF4-FFF2-40B4-BE49-F238E27FC236}">
                    <a16:creationId xmlns:a16="http://schemas.microsoft.com/office/drawing/2014/main" id="{3EEADAB1-62D4-4945-8197-8FC6B08D4E37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ḻîḓè">
                <a:extLst>
                  <a:ext uri="{FF2B5EF4-FFF2-40B4-BE49-F238E27FC236}">
                    <a16:creationId xmlns:a16="http://schemas.microsoft.com/office/drawing/2014/main" id="{1D7CE34E-9E44-4373-B59A-54A7FCD7CDD1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ļîḑè">
                <a:extLst>
                  <a:ext uri="{FF2B5EF4-FFF2-40B4-BE49-F238E27FC236}">
                    <a16:creationId xmlns:a16="http://schemas.microsoft.com/office/drawing/2014/main" id="{55659A52-E72A-4459-94A1-ABAD4354E8F4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íšľïḋé">
              <a:extLst>
                <a:ext uri="{FF2B5EF4-FFF2-40B4-BE49-F238E27FC236}">
                  <a16:creationId xmlns:a16="http://schemas.microsoft.com/office/drawing/2014/main" id="{28426D50-B8FF-4BB0-83BB-85B3AB19D31A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" name="í$ļîdé">
              <a:extLst>
                <a:ext uri="{FF2B5EF4-FFF2-40B4-BE49-F238E27FC236}">
                  <a16:creationId xmlns:a16="http://schemas.microsoft.com/office/drawing/2014/main" id="{2005938A-1162-43A9-9574-409A359856C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7" name="ís1ïḋe">
                <a:extLst>
                  <a:ext uri="{FF2B5EF4-FFF2-40B4-BE49-F238E27FC236}">
                    <a16:creationId xmlns:a16="http://schemas.microsoft.com/office/drawing/2014/main" id="{0D9CC6B5-055F-4ED5-86D6-1651D3F2D1C8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îślïḍê">
                <a:extLst>
                  <a:ext uri="{FF2B5EF4-FFF2-40B4-BE49-F238E27FC236}">
                    <a16:creationId xmlns:a16="http://schemas.microsoft.com/office/drawing/2014/main" id="{C154A63C-CD66-4C8B-8164-04270D27100F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śḷiḍê">
                <a:extLst>
                  <a:ext uri="{FF2B5EF4-FFF2-40B4-BE49-F238E27FC236}">
                    <a16:creationId xmlns:a16="http://schemas.microsoft.com/office/drawing/2014/main" id="{4B90D8B7-2F22-449A-BB19-D89476A082C7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ṧľíḑe">
                <a:extLst>
                  <a:ext uri="{FF2B5EF4-FFF2-40B4-BE49-F238E27FC236}">
                    <a16:creationId xmlns:a16="http://schemas.microsoft.com/office/drawing/2014/main" id="{7DD3878E-F8FF-4A43-AC41-A546C92D26DA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EA1B47A-C0BC-41C4-B61D-379DE712E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sp>
        <p:nvSpPr>
          <p:cNvPr id="26" name="文本占位符 32">
            <a:extLst>
              <a:ext uri="{FF2B5EF4-FFF2-40B4-BE49-F238E27FC236}">
                <a16:creationId xmlns:a16="http://schemas.microsoft.com/office/drawing/2014/main" id="{7B45268B-9C0A-4555-AD4C-210A06D294E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587196" y="340254"/>
            <a:ext cx="3748209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F6C48A1-E50F-42BE-BD2E-B4F7C83E8FA8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A07A501-59C6-4A7C-AD1D-1E65EBB8BC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51925" y="2036531"/>
            <a:ext cx="6785436" cy="398103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F53A298F-52CE-4969-A9CF-50FA4018EE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8574" y="2525156"/>
            <a:ext cx="4084674" cy="190211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716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4268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8A09E60B-9D8D-4216-9ADE-78E603F4C9F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72253" y="10887"/>
            <a:ext cx="9759697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10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1E12631-02F0-4AF5-AA0D-D8DD46F5BF3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38200" y="0"/>
            <a:ext cx="5098694" cy="6851507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957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图片占位符 69">
            <a:extLst>
              <a:ext uri="{FF2B5EF4-FFF2-40B4-BE49-F238E27FC236}">
                <a16:creationId xmlns:a16="http://schemas.microsoft.com/office/drawing/2014/main" id="{87A8A5C6-32C6-4F4D-8F29-8EFA776076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4211" y="2590167"/>
            <a:ext cx="6427787" cy="42370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4" name="图片占位符 23">
            <a:extLst>
              <a:ext uri="{FF2B5EF4-FFF2-40B4-BE49-F238E27FC236}">
                <a16:creationId xmlns:a16="http://schemas.microsoft.com/office/drawing/2014/main" id="{5885FF35-E49F-449B-B15D-D62D2D61E1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95268"/>
            <a:ext cx="5764212" cy="4331936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AE9F034C-FBCF-49EF-A3C3-894260D97F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1999" cy="4064780"/>
          </a:xfrm>
          <a:custGeom>
            <a:avLst/>
            <a:gdLst>
              <a:gd name="connsiteX0" fmla="*/ 0 w 12179402"/>
              <a:gd name="connsiteY0" fmla="*/ 0 h 4062881"/>
              <a:gd name="connsiteX1" fmla="*/ 12179402 w 12179402"/>
              <a:gd name="connsiteY1" fmla="*/ 0 h 4062881"/>
              <a:gd name="connsiteX2" fmla="*/ 12179402 w 12179402"/>
              <a:gd name="connsiteY2" fmla="*/ 2622353 h 4062881"/>
              <a:gd name="connsiteX3" fmla="*/ 6086489 w 12179402"/>
              <a:gd name="connsiteY3" fmla="*/ 4062881 h 4062881"/>
              <a:gd name="connsiteX4" fmla="*/ 7922 w 12179402"/>
              <a:gd name="connsiteY4" fmla="*/ 2621254 h 4062881"/>
              <a:gd name="connsiteX5" fmla="*/ 0 w 12179402"/>
              <a:gd name="connsiteY5" fmla="*/ 2621254 h 4062881"/>
              <a:gd name="connsiteX6" fmla="*/ 0 w 12179402"/>
              <a:gd name="connsiteY6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9402" h="4062881">
                <a:moveTo>
                  <a:pt x="0" y="0"/>
                </a:moveTo>
                <a:lnTo>
                  <a:pt x="12179402" y="0"/>
                </a:lnTo>
                <a:lnTo>
                  <a:pt x="12179402" y="2622353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915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37A6C4-348D-4AEE-A178-D7A7951ECA33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" y="10473"/>
            <a:ext cx="12191994" cy="3429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23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ísḷïḋé">
            <a:extLst>
              <a:ext uri="{FF2B5EF4-FFF2-40B4-BE49-F238E27FC236}">
                <a16:creationId xmlns:a16="http://schemas.microsoft.com/office/drawing/2014/main" id="{C008D62A-03B5-48ED-867A-28BA9DC91576}"/>
              </a:ext>
            </a:extLst>
          </p:cNvPr>
          <p:cNvGrpSpPr/>
          <p:nvPr userDrawn="1"/>
        </p:nvGrpSpPr>
        <p:grpSpPr>
          <a:xfrm>
            <a:off x="2018769" y="-653080"/>
            <a:ext cx="8154462" cy="8164160"/>
            <a:chOff x="1735138" y="2095500"/>
            <a:chExt cx="2667000" cy="2670175"/>
          </a:xfrm>
          <a:solidFill>
            <a:schemeClr val="accent5">
              <a:alpha val="5000"/>
            </a:schemeClr>
          </a:solidFill>
        </p:grpSpPr>
        <p:sp>
          <p:nvSpPr>
            <p:cNvPr id="8" name="iṣ1íḋê">
              <a:extLst>
                <a:ext uri="{FF2B5EF4-FFF2-40B4-BE49-F238E27FC236}">
                  <a16:creationId xmlns:a16="http://schemas.microsoft.com/office/drawing/2014/main" id="{9D748DD3-FDBE-4292-8C21-F05FC061A8FA}"/>
                </a:ext>
              </a:extLst>
            </p:cNvPr>
            <p:cNvSpPr/>
            <p:nvPr/>
          </p:nvSpPr>
          <p:spPr bwMode="auto">
            <a:xfrm>
              <a:off x="2913063" y="3238500"/>
              <a:ext cx="319088" cy="762000"/>
            </a:xfrm>
            <a:custGeom>
              <a:avLst/>
              <a:gdLst>
                <a:gd name="T0" fmla="*/ 56 w 97"/>
                <a:gd name="T1" fmla="*/ 193 h 231"/>
                <a:gd name="T2" fmla="*/ 41 w 97"/>
                <a:gd name="T3" fmla="*/ 193 h 231"/>
                <a:gd name="T4" fmla="*/ 41 w 97"/>
                <a:gd name="T5" fmla="*/ 22 h 231"/>
                <a:gd name="T6" fmla="*/ 23 w 97"/>
                <a:gd name="T7" fmla="*/ 0 h 231"/>
                <a:gd name="T8" fmla="*/ 4 w 97"/>
                <a:gd name="T9" fmla="*/ 22 h 231"/>
                <a:gd name="T10" fmla="*/ 1 w 97"/>
                <a:gd name="T11" fmla="*/ 175 h 231"/>
                <a:gd name="T12" fmla="*/ 48 w 97"/>
                <a:gd name="T13" fmla="*/ 231 h 231"/>
                <a:gd name="T14" fmla="*/ 96 w 97"/>
                <a:gd name="T15" fmla="*/ 175 h 231"/>
                <a:gd name="T16" fmla="*/ 92 w 97"/>
                <a:gd name="T17" fmla="*/ 22 h 231"/>
                <a:gd name="T18" fmla="*/ 73 w 97"/>
                <a:gd name="T19" fmla="*/ 0 h 231"/>
                <a:gd name="T20" fmla="*/ 56 w 97"/>
                <a:gd name="T21" fmla="*/ 22 h 231"/>
                <a:gd name="T22" fmla="*/ 56 w 97"/>
                <a:gd name="T23" fmla="*/ 19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231">
                  <a:moveTo>
                    <a:pt x="56" y="193"/>
                  </a:moveTo>
                  <a:cubicBezTo>
                    <a:pt x="41" y="193"/>
                    <a:pt x="41" y="193"/>
                    <a:pt x="41" y="193"/>
                  </a:cubicBezTo>
                  <a:cubicBezTo>
                    <a:pt x="41" y="136"/>
                    <a:pt x="41" y="79"/>
                    <a:pt x="41" y="22"/>
                  </a:cubicBezTo>
                  <a:cubicBezTo>
                    <a:pt x="40" y="11"/>
                    <a:pt x="38" y="1"/>
                    <a:pt x="23" y="0"/>
                  </a:cubicBezTo>
                  <a:cubicBezTo>
                    <a:pt x="13" y="0"/>
                    <a:pt x="4" y="7"/>
                    <a:pt x="4" y="22"/>
                  </a:cubicBezTo>
                  <a:cubicBezTo>
                    <a:pt x="3" y="73"/>
                    <a:pt x="2" y="124"/>
                    <a:pt x="1" y="175"/>
                  </a:cubicBezTo>
                  <a:cubicBezTo>
                    <a:pt x="0" y="206"/>
                    <a:pt x="15" y="231"/>
                    <a:pt x="48" y="231"/>
                  </a:cubicBezTo>
                  <a:cubicBezTo>
                    <a:pt x="82" y="231"/>
                    <a:pt x="97" y="206"/>
                    <a:pt x="96" y="175"/>
                  </a:cubicBezTo>
                  <a:cubicBezTo>
                    <a:pt x="95" y="124"/>
                    <a:pt x="94" y="73"/>
                    <a:pt x="92" y="22"/>
                  </a:cubicBezTo>
                  <a:cubicBezTo>
                    <a:pt x="92" y="7"/>
                    <a:pt x="84" y="0"/>
                    <a:pt x="73" y="0"/>
                  </a:cubicBezTo>
                  <a:cubicBezTo>
                    <a:pt x="58" y="1"/>
                    <a:pt x="56" y="11"/>
                    <a:pt x="56" y="22"/>
                  </a:cubicBezTo>
                  <a:cubicBezTo>
                    <a:pt x="56" y="79"/>
                    <a:pt x="56" y="136"/>
                    <a:pt x="5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ḻïďê">
              <a:extLst>
                <a:ext uri="{FF2B5EF4-FFF2-40B4-BE49-F238E27FC236}">
                  <a16:creationId xmlns:a16="http://schemas.microsoft.com/office/drawing/2014/main" id="{3BDF44C7-FEBF-4A34-851B-E4F27880FCA3}"/>
                </a:ext>
              </a:extLst>
            </p:cNvPr>
            <p:cNvSpPr/>
            <p:nvPr/>
          </p:nvSpPr>
          <p:spPr bwMode="auto">
            <a:xfrm>
              <a:off x="2008188" y="2713038"/>
              <a:ext cx="257175" cy="342900"/>
            </a:xfrm>
            <a:custGeom>
              <a:avLst/>
              <a:gdLst>
                <a:gd name="T0" fmla="*/ 13 w 78"/>
                <a:gd name="T1" fmla="*/ 80 h 104"/>
                <a:gd name="T2" fmla="*/ 6 w 78"/>
                <a:gd name="T3" fmla="*/ 80 h 104"/>
                <a:gd name="T4" fmla="*/ 1 w 78"/>
                <a:gd name="T5" fmla="*/ 85 h 104"/>
                <a:gd name="T6" fmla="*/ 7 w 78"/>
                <a:gd name="T7" fmla="*/ 96 h 104"/>
                <a:gd name="T8" fmla="*/ 36 w 78"/>
                <a:gd name="T9" fmla="*/ 103 h 104"/>
                <a:gd name="T10" fmla="*/ 40 w 78"/>
                <a:gd name="T11" fmla="*/ 94 h 104"/>
                <a:gd name="T12" fmla="*/ 26 w 78"/>
                <a:gd name="T13" fmla="*/ 87 h 104"/>
                <a:gd name="T14" fmla="*/ 20 w 78"/>
                <a:gd name="T15" fmla="*/ 62 h 104"/>
                <a:gd name="T16" fmla="*/ 27 w 78"/>
                <a:gd name="T17" fmla="*/ 38 h 104"/>
                <a:gd name="T18" fmla="*/ 32 w 78"/>
                <a:gd name="T19" fmla="*/ 40 h 104"/>
                <a:gd name="T20" fmla="*/ 38 w 78"/>
                <a:gd name="T21" fmla="*/ 54 h 104"/>
                <a:gd name="T22" fmla="*/ 35 w 78"/>
                <a:gd name="T23" fmla="*/ 56 h 104"/>
                <a:gd name="T24" fmla="*/ 28 w 78"/>
                <a:gd name="T25" fmla="*/ 56 h 104"/>
                <a:gd name="T26" fmla="*/ 26 w 78"/>
                <a:gd name="T27" fmla="*/ 63 h 104"/>
                <a:gd name="T28" fmla="*/ 34 w 78"/>
                <a:gd name="T29" fmla="*/ 65 h 104"/>
                <a:gd name="T30" fmla="*/ 38 w 78"/>
                <a:gd name="T31" fmla="*/ 65 h 104"/>
                <a:gd name="T32" fmla="*/ 37 w 78"/>
                <a:gd name="T33" fmla="*/ 74 h 104"/>
                <a:gd name="T34" fmla="*/ 37 w 78"/>
                <a:gd name="T35" fmla="*/ 80 h 104"/>
                <a:gd name="T36" fmla="*/ 45 w 78"/>
                <a:gd name="T37" fmla="*/ 80 h 104"/>
                <a:gd name="T38" fmla="*/ 45 w 78"/>
                <a:gd name="T39" fmla="*/ 68 h 104"/>
                <a:gd name="T40" fmla="*/ 49 w 78"/>
                <a:gd name="T41" fmla="*/ 57 h 104"/>
                <a:gd name="T42" fmla="*/ 58 w 78"/>
                <a:gd name="T43" fmla="*/ 55 h 104"/>
                <a:gd name="T44" fmla="*/ 66 w 78"/>
                <a:gd name="T45" fmla="*/ 42 h 104"/>
                <a:gd name="T46" fmla="*/ 71 w 78"/>
                <a:gd name="T47" fmla="*/ 17 h 104"/>
                <a:gd name="T48" fmla="*/ 73 w 78"/>
                <a:gd name="T49" fmla="*/ 7 h 104"/>
                <a:gd name="T50" fmla="*/ 38 w 78"/>
                <a:gd name="T51" fmla="*/ 8 h 104"/>
                <a:gd name="T52" fmla="*/ 16 w 78"/>
                <a:gd name="T53" fmla="*/ 40 h 104"/>
                <a:gd name="T54" fmla="*/ 12 w 78"/>
                <a:gd name="T55" fmla="*/ 69 h 104"/>
                <a:gd name="T56" fmla="*/ 13 w 78"/>
                <a:gd name="T57" fmla="*/ 80 h 104"/>
                <a:gd name="T58" fmla="*/ 13 w 78"/>
                <a:gd name="T59" fmla="*/ 80 h 104"/>
                <a:gd name="T60" fmla="*/ 44 w 78"/>
                <a:gd name="T61" fmla="*/ 54 h 104"/>
                <a:gd name="T62" fmla="*/ 42 w 78"/>
                <a:gd name="T63" fmla="*/ 56 h 104"/>
                <a:gd name="T64" fmla="*/ 42 w 78"/>
                <a:gd name="T65" fmla="*/ 39 h 104"/>
                <a:gd name="T66" fmla="*/ 35 w 78"/>
                <a:gd name="T67" fmla="*/ 35 h 104"/>
                <a:gd name="T68" fmla="*/ 29 w 78"/>
                <a:gd name="T69" fmla="*/ 35 h 104"/>
                <a:gd name="T70" fmla="*/ 36 w 78"/>
                <a:gd name="T71" fmla="*/ 23 h 104"/>
                <a:gd name="T72" fmla="*/ 54 w 78"/>
                <a:gd name="T73" fmla="*/ 11 h 104"/>
                <a:gd name="T74" fmla="*/ 55 w 78"/>
                <a:gd name="T75" fmla="*/ 28 h 104"/>
                <a:gd name="T76" fmla="*/ 54 w 78"/>
                <a:gd name="T77" fmla="*/ 45 h 104"/>
                <a:gd name="T78" fmla="*/ 48 w 78"/>
                <a:gd name="T79" fmla="*/ 48 h 104"/>
                <a:gd name="T80" fmla="*/ 44 w 78"/>
                <a:gd name="T81" fmla="*/ 5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" h="104">
                  <a:moveTo>
                    <a:pt x="13" y="80"/>
                  </a:moveTo>
                  <a:cubicBezTo>
                    <a:pt x="12" y="81"/>
                    <a:pt x="9" y="79"/>
                    <a:pt x="6" y="80"/>
                  </a:cubicBezTo>
                  <a:cubicBezTo>
                    <a:pt x="3" y="82"/>
                    <a:pt x="2" y="84"/>
                    <a:pt x="1" y="85"/>
                  </a:cubicBezTo>
                  <a:cubicBezTo>
                    <a:pt x="0" y="87"/>
                    <a:pt x="1" y="92"/>
                    <a:pt x="7" y="96"/>
                  </a:cubicBezTo>
                  <a:cubicBezTo>
                    <a:pt x="12" y="100"/>
                    <a:pt x="32" y="104"/>
                    <a:pt x="36" y="103"/>
                  </a:cubicBezTo>
                  <a:cubicBezTo>
                    <a:pt x="40" y="102"/>
                    <a:pt x="43" y="94"/>
                    <a:pt x="40" y="94"/>
                  </a:cubicBezTo>
                  <a:cubicBezTo>
                    <a:pt x="36" y="93"/>
                    <a:pt x="28" y="91"/>
                    <a:pt x="26" y="87"/>
                  </a:cubicBezTo>
                  <a:cubicBezTo>
                    <a:pt x="23" y="83"/>
                    <a:pt x="19" y="76"/>
                    <a:pt x="20" y="62"/>
                  </a:cubicBezTo>
                  <a:cubicBezTo>
                    <a:pt x="20" y="48"/>
                    <a:pt x="25" y="40"/>
                    <a:pt x="27" y="38"/>
                  </a:cubicBezTo>
                  <a:cubicBezTo>
                    <a:pt x="29" y="37"/>
                    <a:pt x="32" y="39"/>
                    <a:pt x="32" y="40"/>
                  </a:cubicBezTo>
                  <a:cubicBezTo>
                    <a:pt x="33" y="41"/>
                    <a:pt x="37" y="53"/>
                    <a:pt x="38" y="54"/>
                  </a:cubicBezTo>
                  <a:cubicBezTo>
                    <a:pt x="38" y="54"/>
                    <a:pt x="38" y="58"/>
                    <a:pt x="35" y="56"/>
                  </a:cubicBezTo>
                  <a:cubicBezTo>
                    <a:pt x="33" y="55"/>
                    <a:pt x="30" y="54"/>
                    <a:pt x="28" y="56"/>
                  </a:cubicBezTo>
                  <a:cubicBezTo>
                    <a:pt x="25" y="57"/>
                    <a:pt x="23" y="60"/>
                    <a:pt x="26" y="63"/>
                  </a:cubicBezTo>
                  <a:cubicBezTo>
                    <a:pt x="29" y="66"/>
                    <a:pt x="32" y="65"/>
                    <a:pt x="34" y="65"/>
                  </a:cubicBezTo>
                  <a:cubicBezTo>
                    <a:pt x="35" y="64"/>
                    <a:pt x="39" y="63"/>
                    <a:pt x="38" y="65"/>
                  </a:cubicBezTo>
                  <a:cubicBezTo>
                    <a:pt x="37" y="67"/>
                    <a:pt x="37" y="74"/>
                    <a:pt x="37" y="74"/>
                  </a:cubicBezTo>
                  <a:cubicBezTo>
                    <a:pt x="37" y="74"/>
                    <a:pt x="34" y="78"/>
                    <a:pt x="37" y="80"/>
                  </a:cubicBezTo>
                  <a:cubicBezTo>
                    <a:pt x="40" y="82"/>
                    <a:pt x="45" y="82"/>
                    <a:pt x="45" y="80"/>
                  </a:cubicBezTo>
                  <a:cubicBezTo>
                    <a:pt x="45" y="78"/>
                    <a:pt x="45" y="72"/>
                    <a:pt x="45" y="68"/>
                  </a:cubicBezTo>
                  <a:cubicBezTo>
                    <a:pt x="46" y="65"/>
                    <a:pt x="47" y="59"/>
                    <a:pt x="49" y="57"/>
                  </a:cubicBezTo>
                  <a:cubicBezTo>
                    <a:pt x="52" y="56"/>
                    <a:pt x="54" y="57"/>
                    <a:pt x="58" y="55"/>
                  </a:cubicBezTo>
                  <a:cubicBezTo>
                    <a:pt x="61" y="52"/>
                    <a:pt x="66" y="46"/>
                    <a:pt x="66" y="42"/>
                  </a:cubicBezTo>
                  <a:cubicBezTo>
                    <a:pt x="66" y="39"/>
                    <a:pt x="69" y="20"/>
                    <a:pt x="71" y="17"/>
                  </a:cubicBezTo>
                  <a:cubicBezTo>
                    <a:pt x="73" y="14"/>
                    <a:pt x="78" y="12"/>
                    <a:pt x="73" y="7"/>
                  </a:cubicBezTo>
                  <a:cubicBezTo>
                    <a:pt x="68" y="2"/>
                    <a:pt x="48" y="0"/>
                    <a:pt x="38" y="8"/>
                  </a:cubicBezTo>
                  <a:cubicBezTo>
                    <a:pt x="29" y="15"/>
                    <a:pt x="21" y="26"/>
                    <a:pt x="16" y="40"/>
                  </a:cubicBezTo>
                  <a:cubicBezTo>
                    <a:pt x="11" y="54"/>
                    <a:pt x="10" y="62"/>
                    <a:pt x="12" y="69"/>
                  </a:cubicBezTo>
                  <a:cubicBezTo>
                    <a:pt x="14" y="77"/>
                    <a:pt x="15" y="79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lose/>
                  <a:moveTo>
                    <a:pt x="44" y="54"/>
                  </a:moveTo>
                  <a:cubicBezTo>
                    <a:pt x="44" y="54"/>
                    <a:pt x="43" y="54"/>
                    <a:pt x="42" y="56"/>
                  </a:cubicBezTo>
                  <a:cubicBezTo>
                    <a:pt x="42" y="57"/>
                    <a:pt x="42" y="44"/>
                    <a:pt x="42" y="39"/>
                  </a:cubicBezTo>
                  <a:cubicBezTo>
                    <a:pt x="42" y="34"/>
                    <a:pt x="38" y="34"/>
                    <a:pt x="35" y="35"/>
                  </a:cubicBezTo>
                  <a:cubicBezTo>
                    <a:pt x="31" y="35"/>
                    <a:pt x="31" y="35"/>
                    <a:pt x="29" y="35"/>
                  </a:cubicBezTo>
                  <a:cubicBezTo>
                    <a:pt x="31" y="31"/>
                    <a:pt x="33" y="28"/>
                    <a:pt x="36" y="23"/>
                  </a:cubicBezTo>
                  <a:cubicBezTo>
                    <a:pt x="40" y="17"/>
                    <a:pt x="46" y="11"/>
                    <a:pt x="54" y="11"/>
                  </a:cubicBezTo>
                  <a:cubicBezTo>
                    <a:pt x="58" y="10"/>
                    <a:pt x="56" y="24"/>
                    <a:pt x="55" y="28"/>
                  </a:cubicBezTo>
                  <a:cubicBezTo>
                    <a:pt x="55" y="31"/>
                    <a:pt x="55" y="43"/>
                    <a:pt x="54" y="45"/>
                  </a:cubicBezTo>
                  <a:cubicBezTo>
                    <a:pt x="54" y="48"/>
                    <a:pt x="52" y="47"/>
                    <a:pt x="48" y="48"/>
                  </a:cubicBezTo>
                  <a:cubicBezTo>
                    <a:pt x="45" y="49"/>
                    <a:pt x="44" y="54"/>
                    <a:pt x="4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ṧḻíḓé">
              <a:extLst>
                <a:ext uri="{FF2B5EF4-FFF2-40B4-BE49-F238E27FC236}">
                  <a16:creationId xmlns:a16="http://schemas.microsoft.com/office/drawing/2014/main" id="{7DDE52DB-A8A2-418C-A706-0A8117F95E44}"/>
                </a:ext>
              </a:extLst>
            </p:cNvPr>
            <p:cNvSpPr/>
            <p:nvPr/>
          </p:nvSpPr>
          <p:spPr bwMode="auto">
            <a:xfrm>
              <a:off x="2540001" y="2389188"/>
              <a:ext cx="98425" cy="225425"/>
            </a:xfrm>
            <a:custGeom>
              <a:avLst/>
              <a:gdLst>
                <a:gd name="T0" fmla="*/ 4 w 30"/>
                <a:gd name="T1" fmla="*/ 2 h 68"/>
                <a:gd name="T2" fmla="*/ 2 w 30"/>
                <a:gd name="T3" fmla="*/ 10 h 68"/>
                <a:gd name="T4" fmla="*/ 10 w 30"/>
                <a:gd name="T5" fmla="*/ 22 h 68"/>
                <a:gd name="T6" fmla="*/ 19 w 30"/>
                <a:gd name="T7" fmla="*/ 50 h 68"/>
                <a:gd name="T8" fmla="*/ 20 w 30"/>
                <a:gd name="T9" fmla="*/ 60 h 68"/>
                <a:gd name="T10" fmla="*/ 25 w 30"/>
                <a:gd name="T11" fmla="*/ 67 h 68"/>
                <a:gd name="T12" fmla="*/ 27 w 30"/>
                <a:gd name="T13" fmla="*/ 58 h 68"/>
                <a:gd name="T14" fmla="*/ 19 w 30"/>
                <a:gd name="T15" fmla="*/ 30 h 68"/>
                <a:gd name="T16" fmla="*/ 14 w 30"/>
                <a:gd name="T17" fmla="*/ 15 h 68"/>
                <a:gd name="T18" fmla="*/ 11 w 30"/>
                <a:gd name="T19" fmla="*/ 6 h 68"/>
                <a:gd name="T20" fmla="*/ 4 w 30"/>
                <a:gd name="T21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8">
                  <a:moveTo>
                    <a:pt x="4" y="2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4"/>
                    <a:pt x="8" y="13"/>
                    <a:pt x="10" y="22"/>
                  </a:cubicBezTo>
                  <a:cubicBezTo>
                    <a:pt x="13" y="30"/>
                    <a:pt x="18" y="47"/>
                    <a:pt x="19" y="50"/>
                  </a:cubicBezTo>
                  <a:cubicBezTo>
                    <a:pt x="20" y="53"/>
                    <a:pt x="20" y="58"/>
                    <a:pt x="20" y="60"/>
                  </a:cubicBezTo>
                  <a:cubicBezTo>
                    <a:pt x="20" y="62"/>
                    <a:pt x="21" y="68"/>
                    <a:pt x="25" y="67"/>
                  </a:cubicBezTo>
                  <a:cubicBezTo>
                    <a:pt x="30" y="66"/>
                    <a:pt x="28" y="61"/>
                    <a:pt x="27" y="58"/>
                  </a:cubicBezTo>
                  <a:cubicBezTo>
                    <a:pt x="27" y="55"/>
                    <a:pt x="21" y="33"/>
                    <a:pt x="19" y="30"/>
                  </a:cubicBezTo>
                  <a:cubicBezTo>
                    <a:pt x="18" y="27"/>
                    <a:pt x="15" y="18"/>
                    <a:pt x="14" y="15"/>
                  </a:cubicBezTo>
                  <a:cubicBezTo>
                    <a:pt x="14" y="12"/>
                    <a:pt x="14" y="9"/>
                    <a:pt x="11" y="6"/>
                  </a:cubicBezTo>
                  <a:cubicBezTo>
                    <a:pt x="9" y="4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śḷïḓê">
              <a:extLst>
                <a:ext uri="{FF2B5EF4-FFF2-40B4-BE49-F238E27FC236}">
                  <a16:creationId xmlns:a16="http://schemas.microsoft.com/office/drawing/2014/main" id="{049B4209-EC5A-48B2-A77F-DD3F04ED348F}"/>
                </a:ext>
              </a:extLst>
            </p:cNvPr>
            <p:cNvSpPr/>
            <p:nvPr/>
          </p:nvSpPr>
          <p:spPr bwMode="auto">
            <a:xfrm>
              <a:off x="2608263" y="2376488"/>
              <a:ext cx="69850" cy="128588"/>
            </a:xfrm>
            <a:custGeom>
              <a:avLst/>
              <a:gdLst>
                <a:gd name="T0" fmla="*/ 4 w 21"/>
                <a:gd name="T1" fmla="*/ 1 h 39"/>
                <a:gd name="T2" fmla="*/ 0 w 21"/>
                <a:gd name="T3" fmla="*/ 5 h 39"/>
                <a:gd name="T4" fmla="*/ 4 w 21"/>
                <a:gd name="T5" fmla="*/ 13 h 39"/>
                <a:gd name="T6" fmla="*/ 9 w 21"/>
                <a:gd name="T7" fmla="*/ 19 h 39"/>
                <a:gd name="T8" fmla="*/ 17 w 21"/>
                <a:gd name="T9" fmla="*/ 38 h 39"/>
                <a:gd name="T10" fmla="*/ 21 w 21"/>
                <a:gd name="T11" fmla="*/ 32 h 39"/>
                <a:gd name="T12" fmla="*/ 19 w 21"/>
                <a:gd name="T13" fmla="*/ 21 h 39"/>
                <a:gd name="T14" fmla="*/ 16 w 21"/>
                <a:gd name="T15" fmla="*/ 14 h 39"/>
                <a:gd name="T16" fmla="*/ 11 w 21"/>
                <a:gd name="T17" fmla="*/ 3 h 39"/>
                <a:gd name="T18" fmla="*/ 4 w 21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9">
                  <a:moveTo>
                    <a:pt x="4" y="1"/>
                  </a:moveTo>
                  <a:cubicBezTo>
                    <a:pt x="2" y="2"/>
                    <a:pt x="0" y="2"/>
                    <a:pt x="0" y="5"/>
                  </a:cubicBezTo>
                  <a:cubicBezTo>
                    <a:pt x="0" y="8"/>
                    <a:pt x="3" y="11"/>
                    <a:pt x="4" y="13"/>
                  </a:cubicBezTo>
                  <a:cubicBezTo>
                    <a:pt x="6" y="15"/>
                    <a:pt x="8" y="17"/>
                    <a:pt x="9" y="19"/>
                  </a:cubicBezTo>
                  <a:cubicBezTo>
                    <a:pt x="9" y="22"/>
                    <a:pt x="15" y="37"/>
                    <a:pt x="17" y="38"/>
                  </a:cubicBezTo>
                  <a:cubicBezTo>
                    <a:pt x="19" y="39"/>
                    <a:pt x="21" y="36"/>
                    <a:pt x="21" y="32"/>
                  </a:cubicBezTo>
                  <a:cubicBezTo>
                    <a:pt x="21" y="28"/>
                    <a:pt x="20" y="23"/>
                    <a:pt x="19" y="21"/>
                  </a:cubicBezTo>
                  <a:cubicBezTo>
                    <a:pt x="17" y="20"/>
                    <a:pt x="16" y="17"/>
                    <a:pt x="16" y="14"/>
                  </a:cubicBezTo>
                  <a:cubicBezTo>
                    <a:pt x="16" y="10"/>
                    <a:pt x="13" y="6"/>
                    <a:pt x="11" y="3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ṧļîḓè">
              <a:extLst>
                <a:ext uri="{FF2B5EF4-FFF2-40B4-BE49-F238E27FC236}">
                  <a16:creationId xmlns:a16="http://schemas.microsoft.com/office/drawing/2014/main" id="{6A405011-B0A1-4DE4-9205-13C879A5AE1D}"/>
                </a:ext>
              </a:extLst>
            </p:cNvPr>
            <p:cNvSpPr/>
            <p:nvPr/>
          </p:nvSpPr>
          <p:spPr bwMode="auto">
            <a:xfrm>
              <a:off x="2644776" y="2263775"/>
              <a:ext cx="155575" cy="300038"/>
            </a:xfrm>
            <a:custGeom>
              <a:avLst/>
              <a:gdLst>
                <a:gd name="T0" fmla="*/ 7 w 47"/>
                <a:gd name="T1" fmla="*/ 0 h 91"/>
                <a:gd name="T2" fmla="*/ 1 w 47"/>
                <a:gd name="T3" fmla="*/ 3 h 91"/>
                <a:gd name="T4" fmla="*/ 4 w 47"/>
                <a:gd name="T5" fmla="*/ 10 h 91"/>
                <a:gd name="T6" fmla="*/ 8 w 47"/>
                <a:gd name="T7" fmla="*/ 18 h 91"/>
                <a:gd name="T8" fmla="*/ 20 w 47"/>
                <a:gd name="T9" fmla="*/ 45 h 91"/>
                <a:gd name="T10" fmla="*/ 29 w 47"/>
                <a:gd name="T11" fmla="*/ 67 h 91"/>
                <a:gd name="T12" fmla="*/ 41 w 47"/>
                <a:gd name="T13" fmla="*/ 89 h 91"/>
                <a:gd name="T14" fmla="*/ 44 w 47"/>
                <a:gd name="T15" fmla="*/ 81 h 91"/>
                <a:gd name="T16" fmla="*/ 38 w 47"/>
                <a:gd name="T17" fmla="*/ 73 h 91"/>
                <a:gd name="T18" fmla="*/ 20 w 47"/>
                <a:gd name="T19" fmla="*/ 32 h 91"/>
                <a:gd name="T20" fmla="*/ 16 w 47"/>
                <a:gd name="T21" fmla="*/ 16 h 91"/>
                <a:gd name="T22" fmla="*/ 16 w 47"/>
                <a:gd name="T23" fmla="*/ 5 h 91"/>
                <a:gd name="T24" fmla="*/ 7 w 47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91">
                  <a:moveTo>
                    <a:pt x="7" y="0"/>
                  </a:move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8"/>
                    <a:pt x="4" y="10"/>
                  </a:cubicBezTo>
                  <a:cubicBezTo>
                    <a:pt x="6" y="13"/>
                    <a:pt x="8" y="16"/>
                    <a:pt x="8" y="18"/>
                  </a:cubicBezTo>
                  <a:cubicBezTo>
                    <a:pt x="9" y="20"/>
                    <a:pt x="18" y="40"/>
                    <a:pt x="20" y="45"/>
                  </a:cubicBezTo>
                  <a:cubicBezTo>
                    <a:pt x="22" y="50"/>
                    <a:pt x="26" y="61"/>
                    <a:pt x="29" y="67"/>
                  </a:cubicBezTo>
                  <a:cubicBezTo>
                    <a:pt x="32" y="74"/>
                    <a:pt x="37" y="86"/>
                    <a:pt x="41" y="89"/>
                  </a:cubicBezTo>
                  <a:cubicBezTo>
                    <a:pt x="45" y="91"/>
                    <a:pt x="47" y="84"/>
                    <a:pt x="44" y="81"/>
                  </a:cubicBezTo>
                  <a:cubicBezTo>
                    <a:pt x="42" y="78"/>
                    <a:pt x="42" y="79"/>
                    <a:pt x="38" y="73"/>
                  </a:cubicBezTo>
                  <a:cubicBezTo>
                    <a:pt x="35" y="67"/>
                    <a:pt x="21" y="34"/>
                    <a:pt x="20" y="32"/>
                  </a:cubicBezTo>
                  <a:cubicBezTo>
                    <a:pt x="19" y="29"/>
                    <a:pt x="16" y="19"/>
                    <a:pt x="16" y="16"/>
                  </a:cubicBezTo>
                  <a:cubicBezTo>
                    <a:pt x="16" y="12"/>
                    <a:pt x="18" y="8"/>
                    <a:pt x="16" y="5"/>
                  </a:cubicBezTo>
                  <a:cubicBezTo>
                    <a:pt x="15" y="2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ṣľîḑê">
              <a:extLst>
                <a:ext uri="{FF2B5EF4-FFF2-40B4-BE49-F238E27FC236}">
                  <a16:creationId xmlns:a16="http://schemas.microsoft.com/office/drawing/2014/main" id="{CFDA81B2-3C65-4970-AF33-91A10F18C428}"/>
                </a:ext>
              </a:extLst>
            </p:cNvPr>
            <p:cNvSpPr/>
            <p:nvPr/>
          </p:nvSpPr>
          <p:spPr bwMode="auto">
            <a:xfrm>
              <a:off x="3508376" y="2495550"/>
              <a:ext cx="69850" cy="111125"/>
            </a:xfrm>
            <a:custGeom>
              <a:avLst/>
              <a:gdLst>
                <a:gd name="T0" fmla="*/ 0 w 21"/>
                <a:gd name="T1" fmla="*/ 11 h 34"/>
                <a:gd name="T2" fmla="*/ 12 w 21"/>
                <a:gd name="T3" fmla="*/ 33 h 34"/>
                <a:gd name="T4" fmla="*/ 19 w 21"/>
                <a:gd name="T5" fmla="*/ 21 h 34"/>
                <a:gd name="T6" fmla="*/ 6 w 21"/>
                <a:gd name="T7" fmla="*/ 5 h 34"/>
                <a:gd name="T8" fmla="*/ 0 w 21"/>
                <a:gd name="T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4">
                  <a:moveTo>
                    <a:pt x="0" y="11"/>
                  </a:moveTo>
                  <a:cubicBezTo>
                    <a:pt x="1" y="16"/>
                    <a:pt x="3" y="32"/>
                    <a:pt x="12" y="33"/>
                  </a:cubicBezTo>
                  <a:cubicBezTo>
                    <a:pt x="20" y="34"/>
                    <a:pt x="21" y="24"/>
                    <a:pt x="19" y="21"/>
                  </a:cubicBezTo>
                  <a:cubicBezTo>
                    <a:pt x="17" y="17"/>
                    <a:pt x="6" y="5"/>
                    <a:pt x="6" y="5"/>
                  </a:cubicBezTo>
                  <a:cubicBezTo>
                    <a:pt x="1" y="0"/>
                    <a:pt x="0" y="7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S1îdè">
              <a:extLst>
                <a:ext uri="{FF2B5EF4-FFF2-40B4-BE49-F238E27FC236}">
                  <a16:creationId xmlns:a16="http://schemas.microsoft.com/office/drawing/2014/main" id="{D92915AB-9C9E-448C-A5C7-2F70ED015089}"/>
                </a:ext>
              </a:extLst>
            </p:cNvPr>
            <p:cNvSpPr/>
            <p:nvPr/>
          </p:nvSpPr>
          <p:spPr bwMode="auto">
            <a:xfrm>
              <a:off x="3967163" y="2887663"/>
              <a:ext cx="274638" cy="192088"/>
            </a:xfrm>
            <a:custGeom>
              <a:avLst/>
              <a:gdLst>
                <a:gd name="T0" fmla="*/ 50 w 83"/>
                <a:gd name="T1" fmla="*/ 1 h 58"/>
                <a:gd name="T2" fmla="*/ 47 w 83"/>
                <a:gd name="T3" fmla="*/ 4 h 58"/>
                <a:gd name="T4" fmla="*/ 44 w 83"/>
                <a:gd name="T5" fmla="*/ 8 h 58"/>
                <a:gd name="T6" fmla="*/ 35 w 83"/>
                <a:gd name="T7" fmla="*/ 10 h 58"/>
                <a:gd name="T8" fmla="*/ 29 w 83"/>
                <a:gd name="T9" fmla="*/ 12 h 58"/>
                <a:gd name="T10" fmla="*/ 25 w 83"/>
                <a:gd name="T11" fmla="*/ 16 h 58"/>
                <a:gd name="T12" fmla="*/ 27 w 83"/>
                <a:gd name="T13" fmla="*/ 18 h 58"/>
                <a:gd name="T14" fmla="*/ 29 w 83"/>
                <a:gd name="T15" fmla="*/ 20 h 58"/>
                <a:gd name="T16" fmla="*/ 28 w 83"/>
                <a:gd name="T17" fmla="*/ 23 h 58"/>
                <a:gd name="T18" fmla="*/ 25 w 83"/>
                <a:gd name="T19" fmla="*/ 21 h 58"/>
                <a:gd name="T20" fmla="*/ 12 w 83"/>
                <a:gd name="T21" fmla="*/ 8 h 58"/>
                <a:gd name="T22" fmla="*/ 8 w 83"/>
                <a:gd name="T23" fmla="*/ 3 h 58"/>
                <a:gd name="T24" fmla="*/ 5 w 83"/>
                <a:gd name="T25" fmla="*/ 0 h 58"/>
                <a:gd name="T26" fmla="*/ 0 w 83"/>
                <a:gd name="T27" fmla="*/ 3 h 58"/>
                <a:gd name="T28" fmla="*/ 2 w 83"/>
                <a:gd name="T29" fmla="*/ 10 h 58"/>
                <a:gd name="T30" fmla="*/ 13 w 83"/>
                <a:gd name="T31" fmla="*/ 17 h 58"/>
                <a:gd name="T32" fmla="*/ 25 w 83"/>
                <a:gd name="T33" fmla="*/ 27 h 58"/>
                <a:gd name="T34" fmla="*/ 37 w 83"/>
                <a:gd name="T35" fmla="*/ 42 h 58"/>
                <a:gd name="T36" fmla="*/ 35 w 83"/>
                <a:gd name="T37" fmla="*/ 47 h 58"/>
                <a:gd name="T38" fmla="*/ 30 w 83"/>
                <a:gd name="T39" fmla="*/ 44 h 58"/>
                <a:gd name="T40" fmla="*/ 28 w 83"/>
                <a:gd name="T41" fmla="*/ 44 h 58"/>
                <a:gd name="T42" fmla="*/ 31 w 83"/>
                <a:gd name="T43" fmla="*/ 49 h 58"/>
                <a:gd name="T44" fmla="*/ 36 w 83"/>
                <a:gd name="T45" fmla="*/ 58 h 58"/>
                <a:gd name="T46" fmla="*/ 43 w 83"/>
                <a:gd name="T47" fmla="*/ 48 h 58"/>
                <a:gd name="T48" fmla="*/ 38 w 83"/>
                <a:gd name="T49" fmla="*/ 37 h 58"/>
                <a:gd name="T50" fmla="*/ 40 w 83"/>
                <a:gd name="T51" fmla="*/ 35 h 58"/>
                <a:gd name="T52" fmla="*/ 49 w 83"/>
                <a:gd name="T53" fmla="*/ 38 h 58"/>
                <a:gd name="T54" fmla="*/ 55 w 83"/>
                <a:gd name="T55" fmla="*/ 38 h 58"/>
                <a:gd name="T56" fmla="*/ 59 w 83"/>
                <a:gd name="T57" fmla="*/ 32 h 58"/>
                <a:gd name="T58" fmla="*/ 64 w 83"/>
                <a:gd name="T59" fmla="*/ 33 h 58"/>
                <a:gd name="T60" fmla="*/ 71 w 83"/>
                <a:gd name="T61" fmla="*/ 36 h 58"/>
                <a:gd name="T62" fmla="*/ 72 w 83"/>
                <a:gd name="T63" fmla="*/ 30 h 58"/>
                <a:gd name="T64" fmla="*/ 76 w 83"/>
                <a:gd name="T65" fmla="*/ 29 h 58"/>
                <a:gd name="T66" fmla="*/ 79 w 83"/>
                <a:gd name="T67" fmla="*/ 31 h 58"/>
                <a:gd name="T68" fmla="*/ 82 w 83"/>
                <a:gd name="T69" fmla="*/ 27 h 58"/>
                <a:gd name="T70" fmla="*/ 81 w 83"/>
                <a:gd name="T71" fmla="*/ 22 h 58"/>
                <a:gd name="T72" fmla="*/ 75 w 83"/>
                <a:gd name="T73" fmla="*/ 24 h 58"/>
                <a:gd name="T74" fmla="*/ 71 w 83"/>
                <a:gd name="T75" fmla="*/ 26 h 58"/>
                <a:gd name="T76" fmla="*/ 69 w 83"/>
                <a:gd name="T77" fmla="*/ 27 h 58"/>
                <a:gd name="T78" fmla="*/ 65 w 83"/>
                <a:gd name="T79" fmla="*/ 26 h 58"/>
                <a:gd name="T80" fmla="*/ 61 w 83"/>
                <a:gd name="T81" fmla="*/ 23 h 58"/>
                <a:gd name="T82" fmla="*/ 56 w 83"/>
                <a:gd name="T83" fmla="*/ 25 h 58"/>
                <a:gd name="T84" fmla="*/ 54 w 83"/>
                <a:gd name="T85" fmla="*/ 28 h 58"/>
                <a:gd name="T86" fmla="*/ 42 w 83"/>
                <a:gd name="T87" fmla="*/ 28 h 58"/>
                <a:gd name="T88" fmla="*/ 41 w 83"/>
                <a:gd name="T89" fmla="*/ 31 h 58"/>
                <a:gd name="T90" fmla="*/ 36 w 83"/>
                <a:gd name="T91" fmla="*/ 32 h 58"/>
                <a:gd name="T92" fmla="*/ 32 w 83"/>
                <a:gd name="T93" fmla="*/ 28 h 58"/>
                <a:gd name="T94" fmla="*/ 34 w 83"/>
                <a:gd name="T95" fmla="*/ 25 h 58"/>
                <a:gd name="T96" fmla="*/ 43 w 83"/>
                <a:gd name="T97" fmla="*/ 24 h 58"/>
                <a:gd name="T98" fmla="*/ 46 w 83"/>
                <a:gd name="T99" fmla="*/ 23 h 58"/>
                <a:gd name="T100" fmla="*/ 47 w 83"/>
                <a:gd name="T101" fmla="*/ 20 h 58"/>
                <a:gd name="T102" fmla="*/ 47 w 83"/>
                <a:gd name="T103" fmla="*/ 18 h 58"/>
                <a:gd name="T104" fmla="*/ 63 w 83"/>
                <a:gd name="T105" fmla="*/ 17 h 58"/>
                <a:gd name="T106" fmla="*/ 68 w 83"/>
                <a:gd name="T107" fmla="*/ 13 h 58"/>
                <a:gd name="T108" fmla="*/ 63 w 83"/>
                <a:gd name="T109" fmla="*/ 8 h 58"/>
                <a:gd name="T110" fmla="*/ 58 w 83"/>
                <a:gd name="T111" fmla="*/ 13 h 58"/>
                <a:gd name="T112" fmla="*/ 49 w 83"/>
                <a:gd name="T113" fmla="*/ 16 h 58"/>
                <a:gd name="T114" fmla="*/ 42 w 83"/>
                <a:gd name="T115" fmla="*/ 17 h 58"/>
                <a:gd name="T116" fmla="*/ 40 w 83"/>
                <a:gd name="T117" fmla="*/ 13 h 58"/>
                <a:gd name="T118" fmla="*/ 51 w 83"/>
                <a:gd name="T119" fmla="*/ 10 h 58"/>
                <a:gd name="T120" fmla="*/ 54 w 83"/>
                <a:gd name="T121" fmla="*/ 2 h 58"/>
                <a:gd name="T122" fmla="*/ 50 w 83"/>
                <a:gd name="T12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" h="58">
                  <a:moveTo>
                    <a:pt x="50" y="1"/>
                  </a:moveTo>
                  <a:cubicBezTo>
                    <a:pt x="50" y="1"/>
                    <a:pt x="48" y="3"/>
                    <a:pt x="47" y="4"/>
                  </a:cubicBezTo>
                  <a:cubicBezTo>
                    <a:pt x="47" y="5"/>
                    <a:pt x="45" y="8"/>
                    <a:pt x="44" y="8"/>
                  </a:cubicBezTo>
                  <a:cubicBezTo>
                    <a:pt x="43" y="8"/>
                    <a:pt x="37" y="10"/>
                    <a:pt x="35" y="10"/>
                  </a:cubicBezTo>
                  <a:cubicBezTo>
                    <a:pt x="34" y="10"/>
                    <a:pt x="29" y="11"/>
                    <a:pt x="29" y="12"/>
                  </a:cubicBezTo>
                  <a:cubicBezTo>
                    <a:pt x="28" y="14"/>
                    <a:pt x="25" y="16"/>
                    <a:pt x="25" y="16"/>
                  </a:cubicBezTo>
                  <a:cubicBezTo>
                    <a:pt x="25" y="16"/>
                    <a:pt x="25" y="18"/>
                    <a:pt x="27" y="18"/>
                  </a:cubicBezTo>
                  <a:cubicBezTo>
                    <a:pt x="29" y="18"/>
                    <a:pt x="29" y="20"/>
                    <a:pt x="29" y="20"/>
                  </a:cubicBezTo>
                  <a:cubicBezTo>
                    <a:pt x="29" y="20"/>
                    <a:pt x="29" y="24"/>
                    <a:pt x="28" y="23"/>
                  </a:cubicBezTo>
                  <a:cubicBezTo>
                    <a:pt x="27" y="22"/>
                    <a:pt x="27" y="23"/>
                    <a:pt x="25" y="21"/>
                  </a:cubicBezTo>
                  <a:cubicBezTo>
                    <a:pt x="24" y="20"/>
                    <a:pt x="12" y="8"/>
                    <a:pt x="12" y="8"/>
                  </a:cubicBezTo>
                  <a:cubicBezTo>
                    <a:pt x="12" y="8"/>
                    <a:pt x="9" y="4"/>
                    <a:pt x="8" y="3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5" y="13"/>
                    <a:pt x="10" y="15"/>
                    <a:pt x="13" y="17"/>
                  </a:cubicBezTo>
                  <a:cubicBezTo>
                    <a:pt x="18" y="20"/>
                    <a:pt x="22" y="24"/>
                    <a:pt x="25" y="27"/>
                  </a:cubicBezTo>
                  <a:cubicBezTo>
                    <a:pt x="28" y="31"/>
                    <a:pt x="35" y="38"/>
                    <a:pt x="37" y="42"/>
                  </a:cubicBezTo>
                  <a:cubicBezTo>
                    <a:pt x="38" y="46"/>
                    <a:pt x="37" y="47"/>
                    <a:pt x="35" y="47"/>
                  </a:cubicBezTo>
                  <a:cubicBezTo>
                    <a:pt x="34" y="47"/>
                    <a:pt x="31" y="45"/>
                    <a:pt x="30" y="44"/>
                  </a:cubicBezTo>
                  <a:cubicBezTo>
                    <a:pt x="29" y="43"/>
                    <a:pt x="28" y="44"/>
                    <a:pt x="28" y="44"/>
                  </a:cubicBezTo>
                  <a:cubicBezTo>
                    <a:pt x="28" y="44"/>
                    <a:pt x="28" y="45"/>
                    <a:pt x="31" y="49"/>
                  </a:cubicBezTo>
                  <a:cubicBezTo>
                    <a:pt x="33" y="52"/>
                    <a:pt x="34" y="57"/>
                    <a:pt x="36" y="58"/>
                  </a:cubicBezTo>
                  <a:cubicBezTo>
                    <a:pt x="37" y="58"/>
                    <a:pt x="45" y="53"/>
                    <a:pt x="43" y="48"/>
                  </a:cubicBezTo>
                  <a:cubicBezTo>
                    <a:pt x="42" y="43"/>
                    <a:pt x="39" y="38"/>
                    <a:pt x="38" y="37"/>
                  </a:cubicBezTo>
                  <a:cubicBezTo>
                    <a:pt x="37" y="36"/>
                    <a:pt x="38" y="34"/>
                    <a:pt x="40" y="35"/>
                  </a:cubicBezTo>
                  <a:cubicBezTo>
                    <a:pt x="42" y="36"/>
                    <a:pt x="45" y="38"/>
                    <a:pt x="49" y="38"/>
                  </a:cubicBezTo>
                  <a:cubicBezTo>
                    <a:pt x="53" y="38"/>
                    <a:pt x="54" y="39"/>
                    <a:pt x="55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0" y="31"/>
                    <a:pt x="62" y="31"/>
                    <a:pt x="64" y="33"/>
                  </a:cubicBezTo>
                  <a:cubicBezTo>
                    <a:pt x="66" y="36"/>
                    <a:pt x="69" y="38"/>
                    <a:pt x="71" y="36"/>
                  </a:cubicBezTo>
                  <a:cubicBezTo>
                    <a:pt x="72" y="33"/>
                    <a:pt x="70" y="30"/>
                    <a:pt x="72" y="30"/>
                  </a:cubicBezTo>
                  <a:cubicBezTo>
                    <a:pt x="74" y="29"/>
                    <a:pt x="75" y="27"/>
                    <a:pt x="76" y="29"/>
                  </a:cubicBezTo>
                  <a:cubicBezTo>
                    <a:pt x="77" y="30"/>
                    <a:pt x="78" y="32"/>
                    <a:pt x="79" y="31"/>
                  </a:cubicBezTo>
                  <a:cubicBezTo>
                    <a:pt x="79" y="30"/>
                    <a:pt x="81" y="29"/>
                    <a:pt x="82" y="27"/>
                  </a:cubicBezTo>
                  <a:cubicBezTo>
                    <a:pt x="83" y="25"/>
                    <a:pt x="82" y="22"/>
                    <a:pt x="81" y="22"/>
                  </a:cubicBezTo>
                  <a:cubicBezTo>
                    <a:pt x="79" y="23"/>
                    <a:pt x="76" y="23"/>
                    <a:pt x="75" y="24"/>
                  </a:cubicBezTo>
                  <a:cubicBezTo>
                    <a:pt x="74" y="24"/>
                    <a:pt x="72" y="24"/>
                    <a:pt x="71" y="26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8" y="27"/>
                    <a:pt x="66" y="28"/>
                    <a:pt x="65" y="26"/>
                  </a:cubicBezTo>
                  <a:cubicBezTo>
                    <a:pt x="63" y="25"/>
                    <a:pt x="63" y="23"/>
                    <a:pt x="61" y="23"/>
                  </a:cubicBezTo>
                  <a:cubicBezTo>
                    <a:pt x="60" y="23"/>
                    <a:pt x="56" y="24"/>
                    <a:pt x="56" y="25"/>
                  </a:cubicBezTo>
                  <a:cubicBezTo>
                    <a:pt x="55" y="26"/>
                    <a:pt x="57" y="28"/>
                    <a:pt x="54" y="28"/>
                  </a:cubicBezTo>
                  <a:cubicBezTo>
                    <a:pt x="51" y="28"/>
                    <a:pt x="43" y="27"/>
                    <a:pt x="42" y="28"/>
                  </a:cubicBezTo>
                  <a:cubicBezTo>
                    <a:pt x="41" y="28"/>
                    <a:pt x="42" y="30"/>
                    <a:pt x="41" y="31"/>
                  </a:cubicBezTo>
                  <a:cubicBezTo>
                    <a:pt x="39" y="31"/>
                    <a:pt x="37" y="33"/>
                    <a:pt x="36" y="32"/>
                  </a:cubicBezTo>
                  <a:cubicBezTo>
                    <a:pt x="35" y="31"/>
                    <a:pt x="32" y="28"/>
                    <a:pt x="32" y="28"/>
                  </a:cubicBezTo>
                  <a:cubicBezTo>
                    <a:pt x="32" y="28"/>
                    <a:pt x="30" y="25"/>
                    <a:pt x="34" y="25"/>
                  </a:cubicBezTo>
                  <a:cubicBezTo>
                    <a:pt x="37" y="25"/>
                    <a:pt x="42" y="24"/>
                    <a:pt x="43" y="24"/>
                  </a:cubicBezTo>
                  <a:cubicBezTo>
                    <a:pt x="44" y="24"/>
                    <a:pt x="46" y="24"/>
                    <a:pt x="46" y="23"/>
                  </a:cubicBezTo>
                  <a:cubicBezTo>
                    <a:pt x="45" y="21"/>
                    <a:pt x="48" y="22"/>
                    <a:pt x="47" y="20"/>
                  </a:cubicBezTo>
                  <a:cubicBezTo>
                    <a:pt x="46" y="19"/>
                    <a:pt x="45" y="18"/>
                    <a:pt x="47" y="18"/>
                  </a:cubicBezTo>
                  <a:cubicBezTo>
                    <a:pt x="50" y="17"/>
                    <a:pt x="58" y="18"/>
                    <a:pt x="63" y="17"/>
                  </a:cubicBezTo>
                  <a:cubicBezTo>
                    <a:pt x="67" y="16"/>
                    <a:pt x="67" y="14"/>
                    <a:pt x="68" y="13"/>
                  </a:cubicBezTo>
                  <a:cubicBezTo>
                    <a:pt x="68" y="11"/>
                    <a:pt x="65" y="8"/>
                    <a:pt x="63" y="8"/>
                  </a:cubicBezTo>
                  <a:cubicBezTo>
                    <a:pt x="62" y="9"/>
                    <a:pt x="60" y="12"/>
                    <a:pt x="58" y="13"/>
                  </a:cubicBezTo>
                  <a:cubicBezTo>
                    <a:pt x="56" y="13"/>
                    <a:pt x="49" y="15"/>
                    <a:pt x="49" y="16"/>
                  </a:cubicBezTo>
                  <a:cubicBezTo>
                    <a:pt x="48" y="16"/>
                    <a:pt x="43" y="17"/>
                    <a:pt x="42" y="17"/>
                  </a:cubicBezTo>
                  <a:cubicBezTo>
                    <a:pt x="41" y="17"/>
                    <a:pt x="36" y="13"/>
                    <a:pt x="40" y="13"/>
                  </a:cubicBezTo>
                  <a:cubicBezTo>
                    <a:pt x="44" y="12"/>
                    <a:pt x="49" y="11"/>
                    <a:pt x="51" y="10"/>
                  </a:cubicBezTo>
                  <a:cubicBezTo>
                    <a:pt x="53" y="8"/>
                    <a:pt x="55" y="3"/>
                    <a:pt x="54" y="2"/>
                  </a:cubicBezTo>
                  <a:cubicBezTo>
                    <a:pt x="54" y="1"/>
                    <a:pt x="51" y="0"/>
                    <a:pt x="5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ŝḻiḓe">
              <a:extLst>
                <a:ext uri="{FF2B5EF4-FFF2-40B4-BE49-F238E27FC236}">
                  <a16:creationId xmlns:a16="http://schemas.microsoft.com/office/drawing/2014/main" id="{6A1A910D-2083-421F-82A1-B5B44D260905}"/>
                </a:ext>
              </a:extLst>
            </p:cNvPr>
            <p:cNvSpPr/>
            <p:nvPr/>
          </p:nvSpPr>
          <p:spPr bwMode="auto">
            <a:xfrm>
              <a:off x="3890963" y="2951163"/>
              <a:ext cx="161925" cy="125413"/>
            </a:xfrm>
            <a:custGeom>
              <a:avLst/>
              <a:gdLst>
                <a:gd name="T0" fmla="*/ 36 w 49"/>
                <a:gd name="T1" fmla="*/ 5 h 38"/>
                <a:gd name="T2" fmla="*/ 33 w 49"/>
                <a:gd name="T3" fmla="*/ 9 h 38"/>
                <a:gd name="T4" fmla="*/ 37 w 49"/>
                <a:gd name="T5" fmla="*/ 14 h 38"/>
                <a:gd name="T6" fmla="*/ 30 w 49"/>
                <a:gd name="T7" fmla="*/ 18 h 38"/>
                <a:gd name="T8" fmla="*/ 22 w 49"/>
                <a:gd name="T9" fmla="*/ 9 h 38"/>
                <a:gd name="T10" fmla="*/ 16 w 49"/>
                <a:gd name="T11" fmla="*/ 2 h 38"/>
                <a:gd name="T12" fmla="*/ 13 w 49"/>
                <a:gd name="T13" fmla="*/ 10 h 38"/>
                <a:gd name="T14" fmla="*/ 20 w 49"/>
                <a:gd name="T15" fmla="*/ 16 h 38"/>
                <a:gd name="T16" fmla="*/ 25 w 49"/>
                <a:gd name="T17" fmla="*/ 22 h 38"/>
                <a:gd name="T18" fmla="*/ 21 w 49"/>
                <a:gd name="T19" fmla="*/ 26 h 38"/>
                <a:gd name="T20" fmla="*/ 10 w 49"/>
                <a:gd name="T21" fmla="*/ 26 h 38"/>
                <a:gd name="T22" fmla="*/ 8 w 49"/>
                <a:gd name="T23" fmla="*/ 19 h 38"/>
                <a:gd name="T24" fmla="*/ 6 w 49"/>
                <a:gd name="T25" fmla="*/ 13 h 38"/>
                <a:gd name="T26" fmla="*/ 3 w 49"/>
                <a:gd name="T27" fmla="*/ 18 h 38"/>
                <a:gd name="T28" fmla="*/ 2 w 49"/>
                <a:gd name="T29" fmla="*/ 26 h 38"/>
                <a:gd name="T30" fmla="*/ 14 w 49"/>
                <a:gd name="T31" fmla="*/ 30 h 38"/>
                <a:gd name="T32" fmla="*/ 23 w 49"/>
                <a:gd name="T33" fmla="*/ 29 h 38"/>
                <a:gd name="T34" fmla="*/ 28 w 49"/>
                <a:gd name="T35" fmla="*/ 29 h 38"/>
                <a:gd name="T36" fmla="*/ 32 w 49"/>
                <a:gd name="T37" fmla="*/ 37 h 38"/>
                <a:gd name="T38" fmla="*/ 38 w 49"/>
                <a:gd name="T39" fmla="*/ 33 h 38"/>
                <a:gd name="T40" fmla="*/ 34 w 49"/>
                <a:gd name="T41" fmla="*/ 24 h 38"/>
                <a:gd name="T42" fmla="*/ 35 w 49"/>
                <a:gd name="T43" fmla="*/ 20 h 38"/>
                <a:gd name="T44" fmla="*/ 42 w 49"/>
                <a:gd name="T45" fmla="*/ 22 h 38"/>
                <a:gd name="T46" fmla="*/ 48 w 49"/>
                <a:gd name="T47" fmla="*/ 18 h 38"/>
                <a:gd name="T48" fmla="*/ 41 w 49"/>
                <a:gd name="T49" fmla="*/ 8 h 38"/>
                <a:gd name="T50" fmla="*/ 36 w 49"/>
                <a:gd name="T51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38">
                  <a:moveTo>
                    <a:pt x="36" y="5"/>
                  </a:moveTo>
                  <a:cubicBezTo>
                    <a:pt x="34" y="6"/>
                    <a:pt x="32" y="8"/>
                    <a:pt x="33" y="9"/>
                  </a:cubicBezTo>
                  <a:cubicBezTo>
                    <a:pt x="33" y="11"/>
                    <a:pt x="37" y="12"/>
                    <a:pt x="37" y="14"/>
                  </a:cubicBezTo>
                  <a:cubicBezTo>
                    <a:pt x="38" y="17"/>
                    <a:pt x="32" y="18"/>
                    <a:pt x="30" y="18"/>
                  </a:cubicBezTo>
                  <a:cubicBezTo>
                    <a:pt x="30" y="18"/>
                    <a:pt x="23" y="11"/>
                    <a:pt x="22" y="9"/>
                  </a:cubicBezTo>
                  <a:cubicBezTo>
                    <a:pt x="21" y="8"/>
                    <a:pt x="19" y="0"/>
                    <a:pt x="16" y="2"/>
                  </a:cubicBezTo>
                  <a:cubicBezTo>
                    <a:pt x="14" y="3"/>
                    <a:pt x="12" y="7"/>
                    <a:pt x="13" y="10"/>
                  </a:cubicBezTo>
                  <a:cubicBezTo>
                    <a:pt x="15" y="12"/>
                    <a:pt x="17" y="13"/>
                    <a:pt x="20" y="16"/>
                  </a:cubicBezTo>
                  <a:cubicBezTo>
                    <a:pt x="22" y="18"/>
                    <a:pt x="25" y="21"/>
                    <a:pt x="25" y="22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8" y="27"/>
                    <a:pt x="11" y="27"/>
                    <a:pt x="10" y="26"/>
                  </a:cubicBezTo>
                  <a:cubicBezTo>
                    <a:pt x="9" y="24"/>
                    <a:pt x="8" y="21"/>
                    <a:pt x="8" y="19"/>
                  </a:cubicBezTo>
                  <a:cubicBezTo>
                    <a:pt x="9" y="16"/>
                    <a:pt x="9" y="11"/>
                    <a:pt x="6" y="13"/>
                  </a:cubicBezTo>
                  <a:cubicBezTo>
                    <a:pt x="4" y="14"/>
                    <a:pt x="5" y="16"/>
                    <a:pt x="3" y="18"/>
                  </a:cubicBezTo>
                  <a:cubicBezTo>
                    <a:pt x="1" y="19"/>
                    <a:pt x="0" y="24"/>
                    <a:pt x="2" y="26"/>
                  </a:cubicBezTo>
                  <a:cubicBezTo>
                    <a:pt x="4" y="28"/>
                    <a:pt x="8" y="30"/>
                    <a:pt x="14" y="30"/>
                  </a:cubicBezTo>
                  <a:cubicBezTo>
                    <a:pt x="19" y="30"/>
                    <a:pt x="22" y="29"/>
                    <a:pt x="23" y="29"/>
                  </a:cubicBezTo>
                  <a:cubicBezTo>
                    <a:pt x="25" y="29"/>
                    <a:pt x="28" y="27"/>
                    <a:pt x="28" y="29"/>
                  </a:cubicBezTo>
                  <a:cubicBezTo>
                    <a:pt x="28" y="30"/>
                    <a:pt x="29" y="38"/>
                    <a:pt x="32" y="37"/>
                  </a:cubicBezTo>
                  <a:cubicBezTo>
                    <a:pt x="35" y="37"/>
                    <a:pt x="39" y="35"/>
                    <a:pt x="38" y="33"/>
                  </a:cubicBezTo>
                  <a:cubicBezTo>
                    <a:pt x="38" y="30"/>
                    <a:pt x="34" y="24"/>
                    <a:pt x="34" y="24"/>
                  </a:cubicBezTo>
                  <a:cubicBezTo>
                    <a:pt x="34" y="24"/>
                    <a:pt x="34" y="20"/>
                    <a:pt x="35" y="20"/>
                  </a:cubicBezTo>
                  <a:cubicBezTo>
                    <a:pt x="37" y="21"/>
                    <a:pt x="40" y="21"/>
                    <a:pt x="42" y="22"/>
                  </a:cubicBezTo>
                  <a:cubicBezTo>
                    <a:pt x="44" y="22"/>
                    <a:pt x="49" y="20"/>
                    <a:pt x="48" y="18"/>
                  </a:cubicBezTo>
                  <a:cubicBezTo>
                    <a:pt x="47" y="15"/>
                    <a:pt x="42" y="10"/>
                    <a:pt x="41" y="8"/>
                  </a:cubicBezTo>
                  <a:cubicBezTo>
                    <a:pt x="40" y="6"/>
                    <a:pt x="38" y="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ślîḓê">
              <a:extLst>
                <a:ext uri="{FF2B5EF4-FFF2-40B4-BE49-F238E27FC236}">
                  <a16:creationId xmlns:a16="http://schemas.microsoft.com/office/drawing/2014/main" id="{493FB41E-B354-4D51-B1AB-AF0F30941D7A}"/>
                </a:ext>
              </a:extLst>
            </p:cNvPr>
            <p:cNvSpPr/>
            <p:nvPr/>
          </p:nvSpPr>
          <p:spPr bwMode="auto">
            <a:xfrm>
              <a:off x="3373438" y="2324100"/>
              <a:ext cx="254000" cy="223838"/>
            </a:xfrm>
            <a:custGeom>
              <a:avLst/>
              <a:gdLst>
                <a:gd name="T0" fmla="*/ 54 w 77"/>
                <a:gd name="T1" fmla="*/ 14 h 68"/>
                <a:gd name="T2" fmla="*/ 47 w 77"/>
                <a:gd name="T3" fmla="*/ 25 h 68"/>
                <a:gd name="T4" fmla="*/ 46 w 77"/>
                <a:gd name="T5" fmla="*/ 25 h 68"/>
                <a:gd name="T6" fmla="*/ 35 w 77"/>
                <a:gd name="T7" fmla="*/ 23 h 68"/>
                <a:gd name="T8" fmla="*/ 27 w 77"/>
                <a:gd name="T9" fmla="*/ 19 h 68"/>
                <a:gd name="T10" fmla="*/ 22 w 77"/>
                <a:gd name="T11" fmla="*/ 22 h 68"/>
                <a:gd name="T12" fmla="*/ 25 w 77"/>
                <a:gd name="T13" fmla="*/ 32 h 68"/>
                <a:gd name="T14" fmla="*/ 34 w 77"/>
                <a:gd name="T15" fmla="*/ 35 h 68"/>
                <a:gd name="T16" fmla="*/ 40 w 77"/>
                <a:gd name="T17" fmla="*/ 34 h 68"/>
                <a:gd name="T18" fmla="*/ 37 w 77"/>
                <a:gd name="T19" fmla="*/ 38 h 68"/>
                <a:gd name="T20" fmla="*/ 25 w 77"/>
                <a:gd name="T21" fmla="*/ 50 h 68"/>
                <a:gd name="T22" fmla="*/ 11 w 77"/>
                <a:gd name="T23" fmla="*/ 57 h 68"/>
                <a:gd name="T24" fmla="*/ 9 w 77"/>
                <a:gd name="T25" fmla="*/ 55 h 68"/>
                <a:gd name="T26" fmla="*/ 3 w 77"/>
                <a:gd name="T27" fmla="*/ 56 h 68"/>
                <a:gd name="T28" fmla="*/ 2 w 77"/>
                <a:gd name="T29" fmla="*/ 64 h 68"/>
                <a:gd name="T30" fmla="*/ 6 w 77"/>
                <a:gd name="T31" fmla="*/ 67 h 68"/>
                <a:gd name="T32" fmla="*/ 19 w 77"/>
                <a:gd name="T33" fmla="*/ 59 h 68"/>
                <a:gd name="T34" fmla="*/ 36 w 77"/>
                <a:gd name="T35" fmla="*/ 49 h 68"/>
                <a:gd name="T36" fmla="*/ 48 w 77"/>
                <a:gd name="T37" fmla="*/ 33 h 68"/>
                <a:gd name="T38" fmla="*/ 63 w 77"/>
                <a:gd name="T39" fmla="*/ 33 h 68"/>
                <a:gd name="T40" fmla="*/ 70 w 77"/>
                <a:gd name="T41" fmla="*/ 34 h 68"/>
                <a:gd name="T42" fmla="*/ 75 w 77"/>
                <a:gd name="T43" fmla="*/ 30 h 68"/>
                <a:gd name="T44" fmla="*/ 68 w 77"/>
                <a:gd name="T45" fmla="*/ 25 h 68"/>
                <a:gd name="T46" fmla="*/ 59 w 77"/>
                <a:gd name="T47" fmla="*/ 26 h 68"/>
                <a:gd name="T48" fmla="*/ 54 w 77"/>
                <a:gd name="T49" fmla="*/ 25 h 68"/>
                <a:gd name="T50" fmla="*/ 57 w 77"/>
                <a:gd name="T51" fmla="*/ 20 h 68"/>
                <a:gd name="T52" fmla="*/ 61 w 77"/>
                <a:gd name="T53" fmla="*/ 16 h 68"/>
                <a:gd name="T54" fmla="*/ 66 w 77"/>
                <a:gd name="T55" fmla="*/ 11 h 68"/>
                <a:gd name="T56" fmla="*/ 65 w 77"/>
                <a:gd name="T57" fmla="*/ 2 h 68"/>
                <a:gd name="T58" fmla="*/ 58 w 77"/>
                <a:gd name="T59" fmla="*/ 4 h 68"/>
                <a:gd name="T60" fmla="*/ 54 w 77"/>
                <a:gd name="T61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68">
                  <a:moveTo>
                    <a:pt x="54" y="14"/>
                  </a:moveTo>
                  <a:cubicBezTo>
                    <a:pt x="54" y="14"/>
                    <a:pt x="50" y="19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37" y="25"/>
                    <a:pt x="35" y="23"/>
                  </a:cubicBezTo>
                  <a:cubicBezTo>
                    <a:pt x="32" y="22"/>
                    <a:pt x="28" y="19"/>
                    <a:pt x="27" y="19"/>
                  </a:cubicBezTo>
                  <a:cubicBezTo>
                    <a:pt x="25" y="18"/>
                    <a:pt x="23" y="19"/>
                    <a:pt x="22" y="22"/>
                  </a:cubicBezTo>
                  <a:cubicBezTo>
                    <a:pt x="21" y="25"/>
                    <a:pt x="21" y="28"/>
                    <a:pt x="25" y="32"/>
                  </a:cubicBezTo>
                  <a:cubicBezTo>
                    <a:pt x="29" y="37"/>
                    <a:pt x="30" y="36"/>
                    <a:pt x="34" y="35"/>
                  </a:cubicBezTo>
                  <a:cubicBezTo>
                    <a:pt x="36" y="35"/>
                    <a:pt x="38" y="34"/>
                    <a:pt x="40" y="34"/>
                  </a:cubicBezTo>
                  <a:cubicBezTo>
                    <a:pt x="38" y="36"/>
                    <a:pt x="37" y="38"/>
                    <a:pt x="37" y="38"/>
                  </a:cubicBezTo>
                  <a:cubicBezTo>
                    <a:pt x="35" y="40"/>
                    <a:pt x="29" y="47"/>
                    <a:pt x="25" y="50"/>
                  </a:cubicBezTo>
                  <a:cubicBezTo>
                    <a:pt x="21" y="52"/>
                    <a:pt x="11" y="57"/>
                    <a:pt x="11" y="57"/>
                  </a:cubicBezTo>
                  <a:cubicBezTo>
                    <a:pt x="12" y="58"/>
                    <a:pt x="9" y="58"/>
                    <a:pt x="9" y="55"/>
                  </a:cubicBezTo>
                  <a:cubicBezTo>
                    <a:pt x="8" y="52"/>
                    <a:pt x="6" y="54"/>
                    <a:pt x="3" y="56"/>
                  </a:cubicBezTo>
                  <a:cubicBezTo>
                    <a:pt x="0" y="58"/>
                    <a:pt x="2" y="62"/>
                    <a:pt x="2" y="64"/>
                  </a:cubicBezTo>
                  <a:cubicBezTo>
                    <a:pt x="1" y="66"/>
                    <a:pt x="1" y="68"/>
                    <a:pt x="6" y="67"/>
                  </a:cubicBezTo>
                  <a:cubicBezTo>
                    <a:pt x="10" y="66"/>
                    <a:pt x="14" y="62"/>
                    <a:pt x="19" y="59"/>
                  </a:cubicBezTo>
                  <a:cubicBezTo>
                    <a:pt x="24" y="57"/>
                    <a:pt x="32" y="53"/>
                    <a:pt x="36" y="49"/>
                  </a:cubicBezTo>
                  <a:cubicBezTo>
                    <a:pt x="39" y="46"/>
                    <a:pt x="45" y="38"/>
                    <a:pt x="48" y="33"/>
                  </a:cubicBezTo>
                  <a:cubicBezTo>
                    <a:pt x="53" y="33"/>
                    <a:pt x="61" y="33"/>
                    <a:pt x="63" y="33"/>
                  </a:cubicBezTo>
                  <a:cubicBezTo>
                    <a:pt x="65" y="33"/>
                    <a:pt x="67" y="35"/>
                    <a:pt x="70" y="34"/>
                  </a:cubicBezTo>
                  <a:cubicBezTo>
                    <a:pt x="73" y="34"/>
                    <a:pt x="77" y="33"/>
                    <a:pt x="75" y="30"/>
                  </a:cubicBezTo>
                  <a:cubicBezTo>
                    <a:pt x="73" y="27"/>
                    <a:pt x="71" y="24"/>
                    <a:pt x="68" y="25"/>
                  </a:cubicBezTo>
                  <a:cubicBezTo>
                    <a:pt x="65" y="26"/>
                    <a:pt x="61" y="26"/>
                    <a:pt x="59" y="26"/>
                  </a:cubicBezTo>
                  <a:cubicBezTo>
                    <a:pt x="59" y="26"/>
                    <a:pt x="56" y="26"/>
                    <a:pt x="54" y="25"/>
                  </a:cubicBezTo>
                  <a:cubicBezTo>
                    <a:pt x="55" y="23"/>
                    <a:pt x="57" y="21"/>
                    <a:pt x="57" y="20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6"/>
                    <a:pt x="65" y="14"/>
                    <a:pt x="66" y="11"/>
                  </a:cubicBezTo>
                  <a:cubicBezTo>
                    <a:pt x="67" y="9"/>
                    <a:pt x="66" y="3"/>
                    <a:pt x="65" y="2"/>
                  </a:cubicBezTo>
                  <a:cubicBezTo>
                    <a:pt x="63" y="0"/>
                    <a:pt x="59" y="1"/>
                    <a:pt x="58" y="4"/>
                  </a:cubicBezTo>
                  <a:cubicBezTo>
                    <a:pt x="56" y="7"/>
                    <a:pt x="55" y="14"/>
                    <a:pt x="5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sḻiḓè">
              <a:extLst>
                <a:ext uri="{FF2B5EF4-FFF2-40B4-BE49-F238E27FC236}">
                  <a16:creationId xmlns:a16="http://schemas.microsoft.com/office/drawing/2014/main" id="{1AEBD4FF-DE99-47AA-956E-F2A59A86C23A}"/>
                </a:ext>
              </a:extLst>
            </p:cNvPr>
            <p:cNvSpPr/>
            <p:nvPr/>
          </p:nvSpPr>
          <p:spPr bwMode="auto">
            <a:xfrm>
              <a:off x="2625726" y="2725738"/>
              <a:ext cx="890588" cy="1277938"/>
            </a:xfrm>
            <a:custGeom>
              <a:avLst/>
              <a:gdLst>
                <a:gd name="T0" fmla="*/ 135 w 270"/>
                <a:gd name="T1" fmla="*/ 22 h 387"/>
                <a:gd name="T2" fmla="*/ 131 w 270"/>
                <a:gd name="T3" fmla="*/ 22 h 387"/>
                <a:gd name="T4" fmla="*/ 117 w 270"/>
                <a:gd name="T5" fmla="*/ 6 h 387"/>
                <a:gd name="T6" fmla="*/ 99 w 270"/>
                <a:gd name="T7" fmla="*/ 6 h 387"/>
                <a:gd name="T8" fmla="*/ 85 w 270"/>
                <a:gd name="T9" fmla="*/ 0 h 387"/>
                <a:gd name="T10" fmla="*/ 100 w 270"/>
                <a:gd name="T11" fmla="*/ 20 h 387"/>
                <a:gd name="T12" fmla="*/ 113 w 270"/>
                <a:gd name="T13" fmla="*/ 20 h 387"/>
                <a:gd name="T14" fmla="*/ 126 w 270"/>
                <a:gd name="T15" fmla="*/ 23 h 387"/>
                <a:gd name="T16" fmla="*/ 88 w 270"/>
                <a:gd name="T17" fmla="*/ 45 h 387"/>
                <a:gd name="T18" fmla="*/ 82 w 270"/>
                <a:gd name="T19" fmla="*/ 108 h 387"/>
                <a:gd name="T20" fmla="*/ 60 w 270"/>
                <a:gd name="T21" fmla="*/ 108 h 387"/>
                <a:gd name="T22" fmla="*/ 35 w 270"/>
                <a:gd name="T23" fmla="*/ 142 h 387"/>
                <a:gd name="T24" fmla="*/ 25 w 270"/>
                <a:gd name="T25" fmla="*/ 309 h 387"/>
                <a:gd name="T26" fmla="*/ 0 w 270"/>
                <a:gd name="T27" fmla="*/ 387 h 387"/>
                <a:gd name="T28" fmla="*/ 30 w 270"/>
                <a:gd name="T29" fmla="*/ 387 h 387"/>
                <a:gd name="T30" fmla="*/ 45 w 270"/>
                <a:gd name="T31" fmla="*/ 367 h 387"/>
                <a:gd name="T32" fmla="*/ 37 w 270"/>
                <a:gd name="T33" fmla="*/ 387 h 387"/>
                <a:gd name="T34" fmla="*/ 63 w 270"/>
                <a:gd name="T35" fmla="*/ 387 h 387"/>
                <a:gd name="T36" fmla="*/ 70 w 270"/>
                <a:gd name="T37" fmla="*/ 353 h 387"/>
                <a:gd name="T38" fmla="*/ 78 w 270"/>
                <a:gd name="T39" fmla="*/ 167 h 387"/>
                <a:gd name="T40" fmla="*/ 90 w 270"/>
                <a:gd name="T41" fmla="*/ 151 h 387"/>
                <a:gd name="T42" fmla="*/ 130 w 270"/>
                <a:gd name="T43" fmla="*/ 151 h 387"/>
                <a:gd name="T44" fmla="*/ 130 w 270"/>
                <a:gd name="T45" fmla="*/ 69 h 387"/>
                <a:gd name="T46" fmla="*/ 113 w 270"/>
                <a:gd name="T47" fmla="*/ 48 h 387"/>
                <a:gd name="T48" fmla="*/ 135 w 270"/>
                <a:gd name="T49" fmla="*/ 27 h 387"/>
                <a:gd name="T50" fmla="*/ 156 w 270"/>
                <a:gd name="T51" fmla="*/ 48 h 387"/>
                <a:gd name="T52" fmla="*/ 139 w 270"/>
                <a:gd name="T53" fmla="*/ 69 h 387"/>
                <a:gd name="T54" fmla="*/ 139 w 270"/>
                <a:gd name="T55" fmla="*/ 151 h 387"/>
                <a:gd name="T56" fmla="*/ 180 w 270"/>
                <a:gd name="T57" fmla="*/ 151 h 387"/>
                <a:gd name="T58" fmla="*/ 191 w 270"/>
                <a:gd name="T59" fmla="*/ 167 h 387"/>
                <a:gd name="T60" fmla="*/ 200 w 270"/>
                <a:gd name="T61" fmla="*/ 353 h 387"/>
                <a:gd name="T62" fmla="*/ 207 w 270"/>
                <a:gd name="T63" fmla="*/ 387 h 387"/>
                <a:gd name="T64" fmla="*/ 233 w 270"/>
                <a:gd name="T65" fmla="*/ 387 h 387"/>
                <a:gd name="T66" fmla="*/ 224 w 270"/>
                <a:gd name="T67" fmla="*/ 367 h 387"/>
                <a:gd name="T68" fmla="*/ 239 w 270"/>
                <a:gd name="T69" fmla="*/ 387 h 387"/>
                <a:gd name="T70" fmla="*/ 270 w 270"/>
                <a:gd name="T71" fmla="*/ 387 h 387"/>
                <a:gd name="T72" fmla="*/ 244 w 270"/>
                <a:gd name="T73" fmla="*/ 309 h 387"/>
                <a:gd name="T74" fmla="*/ 235 w 270"/>
                <a:gd name="T75" fmla="*/ 142 h 387"/>
                <a:gd name="T76" fmla="*/ 209 w 270"/>
                <a:gd name="T77" fmla="*/ 108 h 387"/>
                <a:gd name="T78" fmla="*/ 188 w 270"/>
                <a:gd name="T79" fmla="*/ 108 h 387"/>
                <a:gd name="T80" fmla="*/ 182 w 270"/>
                <a:gd name="T81" fmla="*/ 45 h 387"/>
                <a:gd name="T82" fmla="*/ 144 w 270"/>
                <a:gd name="T83" fmla="*/ 23 h 387"/>
                <a:gd name="T84" fmla="*/ 157 w 270"/>
                <a:gd name="T85" fmla="*/ 20 h 387"/>
                <a:gd name="T86" fmla="*/ 170 w 270"/>
                <a:gd name="T87" fmla="*/ 20 h 387"/>
                <a:gd name="T88" fmla="*/ 184 w 270"/>
                <a:gd name="T89" fmla="*/ 0 h 387"/>
                <a:gd name="T90" fmla="*/ 170 w 270"/>
                <a:gd name="T91" fmla="*/ 6 h 387"/>
                <a:gd name="T92" fmla="*/ 153 w 270"/>
                <a:gd name="T93" fmla="*/ 6 h 387"/>
                <a:gd name="T94" fmla="*/ 139 w 270"/>
                <a:gd name="T95" fmla="*/ 22 h 387"/>
                <a:gd name="T96" fmla="*/ 135 w 270"/>
                <a:gd name="T97" fmla="*/ 2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0" h="387">
                  <a:moveTo>
                    <a:pt x="135" y="22"/>
                  </a:moveTo>
                  <a:cubicBezTo>
                    <a:pt x="133" y="22"/>
                    <a:pt x="132" y="22"/>
                    <a:pt x="131" y="22"/>
                  </a:cubicBezTo>
                  <a:cubicBezTo>
                    <a:pt x="130" y="15"/>
                    <a:pt x="126" y="6"/>
                    <a:pt x="117" y="6"/>
                  </a:cubicBezTo>
                  <a:cubicBezTo>
                    <a:pt x="110" y="6"/>
                    <a:pt x="106" y="6"/>
                    <a:pt x="99" y="6"/>
                  </a:cubicBezTo>
                  <a:cubicBezTo>
                    <a:pt x="93" y="6"/>
                    <a:pt x="88" y="4"/>
                    <a:pt x="85" y="0"/>
                  </a:cubicBezTo>
                  <a:cubicBezTo>
                    <a:pt x="87" y="9"/>
                    <a:pt x="90" y="18"/>
                    <a:pt x="100" y="20"/>
                  </a:cubicBezTo>
                  <a:cubicBezTo>
                    <a:pt x="104" y="20"/>
                    <a:pt x="109" y="20"/>
                    <a:pt x="113" y="20"/>
                  </a:cubicBezTo>
                  <a:cubicBezTo>
                    <a:pt x="120" y="20"/>
                    <a:pt x="123" y="21"/>
                    <a:pt x="126" y="23"/>
                  </a:cubicBezTo>
                  <a:cubicBezTo>
                    <a:pt x="109" y="24"/>
                    <a:pt x="93" y="30"/>
                    <a:pt x="88" y="45"/>
                  </a:cubicBezTo>
                  <a:cubicBezTo>
                    <a:pt x="83" y="59"/>
                    <a:pt x="85" y="92"/>
                    <a:pt x="82" y="108"/>
                  </a:cubicBezTo>
                  <a:cubicBezTo>
                    <a:pt x="75" y="108"/>
                    <a:pt x="67" y="108"/>
                    <a:pt x="60" y="108"/>
                  </a:cubicBezTo>
                  <a:cubicBezTo>
                    <a:pt x="42" y="107"/>
                    <a:pt x="36" y="123"/>
                    <a:pt x="35" y="142"/>
                  </a:cubicBezTo>
                  <a:cubicBezTo>
                    <a:pt x="32" y="198"/>
                    <a:pt x="28" y="253"/>
                    <a:pt x="25" y="309"/>
                  </a:cubicBezTo>
                  <a:cubicBezTo>
                    <a:pt x="23" y="352"/>
                    <a:pt x="14" y="372"/>
                    <a:pt x="0" y="387"/>
                  </a:cubicBezTo>
                  <a:cubicBezTo>
                    <a:pt x="10" y="387"/>
                    <a:pt x="20" y="387"/>
                    <a:pt x="30" y="387"/>
                  </a:cubicBezTo>
                  <a:cubicBezTo>
                    <a:pt x="35" y="383"/>
                    <a:pt x="38" y="378"/>
                    <a:pt x="45" y="367"/>
                  </a:cubicBezTo>
                  <a:cubicBezTo>
                    <a:pt x="42" y="377"/>
                    <a:pt x="40" y="382"/>
                    <a:pt x="37" y="387"/>
                  </a:cubicBezTo>
                  <a:cubicBezTo>
                    <a:pt x="46" y="387"/>
                    <a:pt x="54" y="387"/>
                    <a:pt x="63" y="387"/>
                  </a:cubicBezTo>
                  <a:cubicBezTo>
                    <a:pt x="68" y="377"/>
                    <a:pt x="70" y="365"/>
                    <a:pt x="70" y="353"/>
                  </a:cubicBezTo>
                  <a:cubicBezTo>
                    <a:pt x="73" y="291"/>
                    <a:pt x="76" y="229"/>
                    <a:pt x="78" y="167"/>
                  </a:cubicBezTo>
                  <a:cubicBezTo>
                    <a:pt x="79" y="157"/>
                    <a:pt x="82" y="151"/>
                    <a:pt x="90" y="151"/>
                  </a:cubicBezTo>
                  <a:cubicBezTo>
                    <a:pt x="103" y="151"/>
                    <a:pt x="117" y="151"/>
                    <a:pt x="130" y="151"/>
                  </a:cubicBezTo>
                  <a:cubicBezTo>
                    <a:pt x="130" y="124"/>
                    <a:pt x="130" y="96"/>
                    <a:pt x="130" y="69"/>
                  </a:cubicBezTo>
                  <a:cubicBezTo>
                    <a:pt x="121" y="67"/>
                    <a:pt x="113" y="58"/>
                    <a:pt x="113" y="48"/>
                  </a:cubicBezTo>
                  <a:cubicBezTo>
                    <a:pt x="113" y="36"/>
                    <a:pt x="123" y="27"/>
                    <a:pt x="135" y="27"/>
                  </a:cubicBezTo>
                  <a:cubicBezTo>
                    <a:pt x="147" y="27"/>
                    <a:pt x="156" y="36"/>
                    <a:pt x="156" y="48"/>
                  </a:cubicBezTo>
                  <a:cubicBezTo>
                    <a:pt x="156" y="58"/>
                    <a:pt x="149" y="67"/>
                    <a:pt x="139" y="69"/>
                  </a:cubicBezTo>
                  <a:cubicBezTo>
                    <a:pt x="139" y="96"/>
                    <a:pt x="139" y="124"/>
                    <a:pt x="139" y="151"/>
                  </a:cubicBezTo>
                  <a:cubicBezTo>
                    <a:pt x="153" y="151"/>
                    <a:pt x="166" y="151"/>
                    <a:pt x="180" y="151"/>
                  </a:cubicBezTo>
                  <a:cubicBezTo>
                    <a:pt x="188" y="151"/>
                    <a:pt x="191" y="157"/>
                    <a:pt x="191" y="167"/>
                  </a:cubicBezTo>
                  <a:cubicBezTo>
                    <a:pt x="194" y="229"/>
                    <a:pt x="197" y="291"/>
                    <a:pt x="200" y="353"/>
                  </a:cubicBezTo>
                  <a:cubicBezTo>
                    <a:pt x="200" y="365"/>
                    <a:pt x="202" y="377"/>
                    <a:pt x="207" y="387"/>
                  </a:cubicBezTo>
                  <a:cubicBezTo>
                    <a:pt x="215" y="387"/>
                    <a:pt x="224" y="387"/>
                    <a:pt x="233" y="387"/>
                  </a:cubicBezTo>
                  <a:cubicBezTo>
                    <a:pt x="230" y="382"/>
                    <a:pt x="227" y="377"/>
                    <a:pt x="224" y="367"/>
                  </a:cubicBezTo>
                  <a:cubicBezTo>
                    <a:pt x="232" y="378"/>
                    <a:pt x="235" y="383"/>
                    <a:pt x="239" y="387"/>
                  </a:cubicBezTo>
                  <a:cubicBezTo>
                    <a:pt x="249" y="387"/>
                    <a:pt x="260" y="387"/>
                    <a:pt x="270" y="387"/>
                  </a:cubicBezTo>
                  <a:cubicBezTo>
                    <a:pt x="256" y="372"/>
                    <a:pt x="247" y="352"/>
                    <a:pt x="244" y="309"/>
                  </a:cubicBezTo>
                  <a:cubicBezTo>
                    <a:pt x="242" y="253"/>
                    <a:pt x="238" y="198"/>
                    <a:pt x="235" y="142"/>
                  </a:cubicBezTo>
                  <a:cubicBezTo>
                    <a:pt x="234" y="123"/>
                    <a:pt x="228" y="107"/>
                    <a:pt x="209" y="108"/>
                  </a:cubicBezTo>
                  <a:cubicBezTo>
                    <a:pt x="202" y="108"/>
                    <a:pt x="195" y="108"/>
                    <a:pt x="188" y="108"/>
                  </a:cubicBezTo>
                  <a:cubicBezTo>
                    <a:pt x="185" y="92"/>
                    <a:pt x="186" y="59"/>
                    <a:pt x="182" y="45"/>
                  </a:cubicBezTo>
                  <a:cubicBezTo>
                    <a:pt x="176" y="30"/>
                    <a:pt x="161" y="24"/>
                    <a:pt x="144" y="23"/>
                  </a:cubicBezTo>
                  <a:cubicBezTo>
                    <a:pt x="146" y="21"/>
                    <a:pt x="150" y="20"/>
                    <a:pt x="157" y="20"/>
                  </a:cubicBezTo>
                  <a:cubicBezTo>
                    <a:pt x="161" y="20"/>
                    <a:pt x="166" y="20"/>
                    <a:pt x="170" y="20"/>
                  </a:cubicBezTo>
                  <a:cubicBezTo>
                    <a:pt x="180" y="18"/>
                    <a:pt x="183" y="9"/>
                    <a:pt x="184" y="0"/>
                  </a:cubicBezTo>
                  <a:cubicBezTo>
                    <a:pt x="181" y="4"/>
                    <a:pt x="177" y="6"/>
                    <a:pt x="170" y="6"/>
                  </a:cubicBezTo>
                  <a:cubicBezTo>
                    <a:pt x="164" y="6"/>
                    <a:pt x="159" y="6"/>
                    <a:pt x="153" y="6"/>
                  </a:cubicBezTo>
                  <a:cubicBezTo>
                    <a:pt x="144" y="6"/>
                    <a:pt x="140" y="15"/>
                    <a:pt x="139" y="22"/>
                  </a:cubicBezTo>
                  <a:cubicBezTo>
                    <a:pt x="138" y="22"/>
                    <a:pt x="136" y="22"/>
                    <a:pt x="1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ṣľíḍè">
              <a:extLst>
                <a:ext uri="{FF2B5EF4-FFF2-40B4-BE49-F238E27FC236}">
                  <a16:creationId xmlns:a16="http://schemas.microsoft.com/office/drawing/2014/main" id="{8C65A66D-C285-45D4-80F9-2F74D6C87FB7}"/>
                </a:ext>
              </a:extLst>
            </p:cNvPr>
            <p:cNvSpPr/>
            <p:nvPr/>
          </p:nvSpPr>
          <p:spPr bwMode="auto">
            <a:xfrm>
              <a:off x="1735138" y="2095500"/>
              <a:ext cx="2667000" cy="2670175"/>
            </a:xfrm>
            <a:custGeom>
              <a:avLst/>
              <a:gdLst>
                <a:gd name="T0" fmla="*/ 404 w 809"/>
                <a:gd name="T1" fmla="*/ 0 h 809"/>
                <a:gd name="T2" fmla="*/ 809 w 809"/>
                <a:gd name="T3" fmla="*/ 404 h 809"/>
                <a:gd name="T4" fmla="*/ 404 w 809"/>
                <a:gd name="T5" fmla="*/ 809 h 809"/>
                <a:gd name="T6" fmla="*/ 0 w 809"/>
                <a:gd name="T7" fmla="*/ 404 h 809"/>
                <a:gd name="T8" fmla="*/ 404 w 809"/>
                <a:gd name="T9" fmla="*/ 0 h 809"/>
                <a:gd name="T10" fmla="*/ 404 w 809"/>
                <a:gd name="T11" fmla="*/ 0 h 809"/>
                <a:gd name="T12" fmla="*/ 404 w 809"/>
                <a:gd name="T13" fmla="*/ 14 h 809"/>
                <a:gd name="T14" fmla="*/ 14 w 809"/>
                <a:gd name="T15" fmla="*/ 404 h 809"/>
                <a:gd name="T16" fmla="*/ 404 w 809"/>
                <a:gd name="T17" fmla="*/ 795 h 809"/>
                <a:gd name="T18" fmla="*/ 795 w 809"/>
                <a:gd name="T19" fmla="*/ 404 h 809"/>
                <a:gd name="T20" fmla="*/ 404 w 809"/>
                <a:gd name="T21" fmla="*/ 1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9" h="809">
                  <a:moveTo>
                    <a:pt x="404" y="0"/>
                  </a:moveTo>
                  <a:cubicBezTo>
                    <a:pt x="627" y="0"/>
                    <a:pt x="809" y="182"/>
                    <a:pt x="809" y="404"/>
                  </a:cubicBezTo>
                  <a:cubicBezTo>
                    <a:pt x="809" y="627"/>
                    <a:pt x="627" y="809"/>
                    <a:pt x="404" y="809"/>
                  </a:cubicBezTo>
                  <a:cubicBezTo>
                    <a:pt x="181" y="809"/>
                    <a:pt x="0" y="627"/>
                    <a:pt x="0" y="404"/>
                  </a:cubicBezTo>
                  <a:cubicBezTo>
                    <a:pt x="0" y="182"/>
                    <a:pt x="181" y="0"/>
                    <a:pt x="404" y="0"/>
                  </a:cubicBezTo>
                  <a:cubicBezTo>
                    <a:pt x="404" y="0"/>
                    <a:pt x="404" y="0"/>
                    <a:pt x="404" y="0"/>
                  </a:cubicBezTo>
                  <a:close/>
                  <a:moveTo>
                    <a:pt x="404" y="14"/>
                  </a:moveTo>
                  <a:cubicBezTo>
                    <a:pt x="189" y="14"/>
                    <a:pt x="14" y="189"/>
                    <a:pt x="14" y="404"/>
                  </a:cubicBezTo>
                  <a:cubicBezTo>
                    <a:pt x="14" y="619"/>
                    <a:pt x="189" y="795"/>
                    <a:pt x="404" y="795"/>
                  </a:cubicBezTo>
                  <a:cubicBezTo>
                    <a:pt x="619" y="795"/>
                    <a:pt x="795" y="619"/>
                    <a:pt x="795" y="404"/>
                  </a:cubicBezTo>
                  <a:cubicBezTo>
                    <a:pt x="795" y="189"/>
                    <a:pt x="619" y="14"/>
                    <a:pt x="40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ṡ1idé">
              <a:extLst>
                <a:ext uri="{FF2B5EF4-FFF2-40B4-BE49-F238E27FC236}">
                  <a16:creationId xmlns:a16="http://schemas.microsoft.com/office/drawing/2014/main" id="{615BBFDA-1CEF-4478-B61E-9CD3573F9441}"/>
                </a:ext>
              </a:extLst>
            </p:cNvPr>
            <p:cNvSpPr/>
            <p:nvPr/>
          </p:nvSpPr>
          <p:spPr bwMode="auto">
            <a:xfrm>
              <a:off x="1897063" y="3373438"/>
              <a:ext cx="2333625" cy="1227138"/>
            </a:xfrm>
            <a:custGeom>
              <a:avLst/>
              <a:gdLst>
                <a:gd name="T0" fmla="*/ 21 w 708"/>
                <a:gd name="T1" fmla="*/ 23 h 372"/>
                <a:gd name="T2" fmla="*/ 53 w 708"/>
                <a:gd name="T3" fmla="*/ 35 h 372"/>
                <a:gd name="T4" fmla="*/ 51 w 708"/>
                <a:gd name="T5" fmla="*/ 26 h 372"/>
                <a:gd name="T6" fmla="*/ 18 w 708"/>
                <a:gd name="T7" fmla="*/ 47 h 372"/>
                <a:gd name="T8" fmla="*/ 18 w 708"/>
                <a:gd name="T9" fmla="*/ 88 h 372"/>
                <a:gd name="T10" fmla="*/ 48 w 708"/>
                <a:gd name="T11" fmla="*/ 67 h 372"/>
                <a:gd name="T12" fmla="*/ 18 w 708"/>
                <a:gd name="T13" fmla="*/ 88 h 372"/>
                <a:gd name="T14" fmla="*/ 62 w 708"/>
                <a:gd name="T15" fmla="*/ 109 h 372"/>
                <a:gd name="T16" fmla="*/ 64 w 708"/>
                <a:gd name="T17" fmla="*/ 147 h 372"/>
                <a:gd name="T18" fmla="*/ 42 w 708"/>
                <a:gd name="T19" fmla="*/ 155 h 372"/>
                <a:gd name="T20" fmla="*/ 57 w 708"/>
                <a:gd name="T21" fmla="*/ 206 h 372"/>
                <a:gd name="T22" fmla="*/ 116 w 708"/>
                <a:gd name="T23" fmla="*/ 203 h 372"/>
                <a:gd name="T24" fmla="*/ 93 w 708"/>
                <a:gd name="T25" fmla="*/ 174 h 372"/>
                <a:gd name="T26" fmla="*/ 46 w 708"/>
                <a:gd name="T27" fmla="*/ 181 h 372"/>
                <a:gd name="T28" fmla="*/ 129 w 708"/>
                <a:gd name="T29" fmla="*/ 265 h 372"/>
                <a:gd name="T30" fmla="*/ 149 w 708"/>
                <a:gd name="T31" fmla="*/ 251 h 372"/>
                <a:gd name="T32" fmla="*/ 121 w 708"/>
                <a:gd name="T33" fmla="*/ 221 h 372"/>
                <a:gd name="T34" fmla="*/ 111 w 708"/>
                <a:gd name="T35" fmla="*/ 252 h 372"/>
                <a:gd name="T36" fmla="*/ 164 w 708"/>
                <a:gd name="T37" fmla="*/ 295 h 372"/>
                <a:gd name="T38" fmla="*/ 175 w 708"/>
                <a:gd name="T39" fmla="*/ 321 h 372"/>
                <a:gd name="T40" fmla="*/ 132 w 708"/>
                <a:gd name="T41" fmla="*/ 292 h 372"/>
                <a:gd name="T42" fmla="*/ 146 w 708"/>
                <a:gd name="T43" fmla="*/ 291 h 372"/>
                <a:gd name="T44" fmla="*/ 211 w 708"/>
                <a:gd name="T45" fmla="*/ 283 h 372"/>
                <a:gd name="T46" fmla="*/ 260 w 708"/>
                <a:gd name="T47" fmla="*/ 308 h 372"/>
                <a:gd name="T48" fmla="*/ 205 w 708"/>
                <a:gd name="T49" fmla="*/ 335 h 372"/>
                <a:gd name="T50" fmla="*/ 342 w 708"/>
                <a:gd name="T51" fmla="*/ 329 h 372"/>
                <a:gd name="T52" fmla="*/ 344 w 708"/>
                <a:gd name="T53" fmla="*/ 352 h 372"/>
                <a:gd name="T54" fmla="*/ 303 w 708"/>
                <a:gd name="T55" fmla="*/ 320 h 372"/>
                <a:gd name="T56" fmla="*/ 320 w 708"/>
                <a:gd name="T57" fmla="*/ 364 h 372"/>
                <a:gd name="T58" fmla="*/ 360 w 708"/>
                <a:gd name="T59" fmla="*/ 321 h 372"/>
                <a:gd name="T60" fmla="*/ 416 w 708"/>
                <a:gd name="T61" fmla="*/ 315 h 372"/>
                <a:gd name="T62" fmla="*/ 384 w 708"/>
                <a:gd name="T63" fmla="*/ 368 h 372"/>
                <a:gd name="T64" fmla="*/ 464 w 708"/>
                <a:gd name="T65" fmla="*/ 350 h 372"/>
                <a:gd name="T66" fmla="*/ 433 w 708"/>
                <a:gd name="T67" fmla="*/ 313 h 372"/>
                <a:gd name="T68" fmla="*/ 508 w 708"/>
                <a:gd name="T69" fmla="*/ 337 h 372"/>
                <a:gd name="T70" fmla="*/ 500 w 708"/>
                <a:gd name="T71" fmla="*/ 285 h 372"/>
                <a:gd name="T72" fmla="*/ 483 w 708"/>
                <a:gd name="T73" fmla="*/ 294 h 372"/>
                <a:gd name="T74" fmla="*/ 508 w 708"/>
                <a:gd name="T75" fmla="*/ 337 h 372"/>
                <a:gd name="T76" fmla="*/ 515 w 708"/>
                <a:gd name="T77" fmla="*/ 276 h 372"/>
                <a:gd name="T78" fmla="*/ 548 w 708"/>
                <a:gd name="T79" fmla="*/ 279 h 372"/>
                <a:gd name="T80" fmla="*/ 550 w 708"/>
                <a:gd name="T81" fmla="*/ 283 h 372"/>
                <a:gd name="T82" fmla="*/ 547 w 708"/>
                <a:gd name="T83" fmla="*/ 316 h 372"/>
                <a:gd name="T84" fmla="*/ 609 w 708"/>
                <a:gd name="T85" fmla="*/ 250 h 372"/>
                <a:gd name="T86" fmla="*/ 608 w 708"/>
                <a:gd name="T87" fmla="*/ 227 h 372"/>
                <a:gd name="T88" fmla="*/ 573 w 708"/>
                <a:gd name="T89" fmla="*/ 241 h 372"/>
                <a:gd name="T90" fmla="*/ 609 w 708"/>
                <a:gd name="T91" fmla="*/ 250 h 372"/>
                <a:gd name="T92" fmla="*/ 656 w 708"/>
                <a:gd name="T93" fmla="*/ 184 h 372"/>
                <a:gd name="T94" fmla="*/ 613 w 708"/>
                <a:gd name="T95" fmla="*/ 172 h 372"/>
                <a:gd name="T96" fmla="*/ 625 w 708"/>
                <a:gd name="T97" fmla="*/ 165 h 372"/>
                <a:gd name="T98" fmla="*/ 650 w 708"/>
                <a:gd name="T99" fmla="*/ 169 h 372"/>
                <a:gd name="T100" fmla="*/ 651 w 708"/>
                <a:gd name="T101" fmla="*/ 215 h 372"/>
                <a:gd name="T102" fmla="*/ 635 w 708"/>
                <a:gd name="T103" fmla="*/ 139 h 372"/>
                <a:gd name="T104" fmla="*/ 683 w 708"/>
                <a:gd name="T105" fmla="*/ 137 h 372"/>
                <a:gd name="T106" fmla="*/ 655 w 708"/>
                <a:gd name="T107" fmla="*/ 73 h 372"/>
                <a:gd name="T108" fmla="*/ 690 w 708"/>
                <a:gd name="T109" fmla="*/ 98 h 372"/>
                <a:gd name="T110" fmla="*/ 684 w 708"/>
                <a:gd name="T111" fmla="*/ 17 h 372"/>
                <a:gd name="T112" fmla="*/ 698 w 708"/>
                <a:gd name="T113" fmla="*/ 34 h 372"/>
                <a:gd name="T114" fmla="*/ 659 w 708"/>
                <a:gd name="T115" fmla="*/ 29 h 372"/>
                <a:gd name="T116" fmla="*/ 659 w 708"/>
                <a:gd name="T117" fmla="*/ 11 h 372"/>
                <a:gd name="T118" fmla="*/ 663 w 708"/>
                <a:gd name="T119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8" h="372">
                  <a:moveTo>
                    <a:pt x="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9"/>
                    <a:pt x="11" y="11"/>
                    <a:pt x="8" y="14"/>
                  </a:cubicBezTo>
                  <a:cubicBezTo>
                    <a:pt x="5" y="18"/>
                    <a:pt x="4" y="22"/>
                    <a:pt x="4" y="26"/>
                  </a:cubicBezTo>
                  <a:cubicBezTo>
                    <a:pt x="4" y="29"/>
                    <a:pt x="5" y="32"/>
                    <a:pt x="6" y="33"/>
                  </a:cubicBezTo>
                  <a:cubicBezTo>
                    <a:pt x="7" y="35"/>
                    <a:pt x="9" y="36"/>
                    <a:pt x="11" y="36"/>
                  </a:cubicBezTo>
                  <a:cubicBezTo>
                    <a:pt x="14" y="36"/>
                    <a:pt x="18" y="3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5" y="15"/>
                    <a:pt x="27" y="11"/>
                    <a:pt x="30" y="9"/>
                  </a:cubicBezTo>
                  <a:cubicBezTo>
                    <a:pt x="31" y="8"/>
                    <a:pt x="32" y="7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43" y="6"/>
                    <a:pt x="47" y="8"/>
                    <a:pt x="50" y="11"/>
                  </a:cubicBezTo>
                  <a:cubicBezTo>
                    <a:pt x="53" y="15"/>
                    <a:pt x="55" y="19"/>
                    <a:pt x="55" y="25"/>
                  </a:cubicBezTo>
                  <a:cubicBezTo>
                    <a:pt x="55" y="28"/>
                    <a:pt x="54" y="31"/>
                    <a:pt x="53" y="35"/>
                  </a:cubicBezTo>
                  <a:cubicBezTo>
                    <a:pt x="52" y="38"/>
                    <a:pt x="51" y="40"/>
                    <a:pt x="51" y="40"/>
                  </a:cubicBezTo>
                  <a:cubicBezTo>
                    <a:pt x="51" y="41"/>
                    <a:pt x="52" y="41"/>
                    <a:pt x="52" y="42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42"/>
                    <a:pt x="45" y="40"/>
                    <a:pt x="48" y="37"/>
                  </a:cubicBezTo>
                  <a:cubicBezTo>
                    <a:pt x="50" y="34"/>
                    <a:pt x="51" y="30"/>
                    <a:pt x="51" y="26"/>
                  </a:cubicBezTo>
                  <a:cubicBezTo>
                    <a:pt x="51" y="24"/>
                    <a:pt x="51" y="22"/>
                    <a:pt x="49" y="20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2" y="18"/>
                    <a:pt x="39" y="21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33"/>
                    <a:pt x="33" y="37"/>
                    <a:pt x="32" y="39"/>
                  </a:cubicBezTo>
                  <a:cubicBezTo>
                    <a:pt x="31" y="40"/>
                    <a:pt x="30" y="42"/>
                    <a:pt x="29" y="43"/>
                  </a:cubicBezTo>
                  <a:cubicBezTo>
                    <a:pt x="27" y="44"/>
                    <a:pt x="26" y="45"/>
                    <a:pt x="24" y="46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3" y="47"/>
                    <a:pt x="9" y="46"/>
                    <a:pt x="6" y="42"/>
                  </a:cubicBezTo>
                  <a:cubicBezTo>
                    <a:pt x="2" y="38"/>
                    <a:pt x="1" y="34"/>
                    <a:pt x="1" y="28"/>
                  </a:cubicBezTo>
                  <a:cubicBezTo>
                    <a:pt x="1" y="25"/>
                    <a:pt x="1" y="21"/>
                    <a:pt x="2" y="17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8" y="88"/>
                  </a:moveTo>
                  <a:cubicBezTo>
                    <a:pt x="16" y="89"/>
                    <a:pt x="14" y="90"/>
                    <a:pt x="13" y="91"/>
                  </a:cubicBezTo>
                  <a:cubicBezTo>
                    <a:pt x="12" y="92"/>
                    <a:pt x="12" y="94"/>
                    <a:pt x="1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70"/>
                    <a:pt x="8" y="71"/>
                    <a:pt x="10" y="72"/>
                  </a:cubicBezTo>
                  <a:cubicBezTo>
                    <a:pt x="11" y="73"/>
                    <a:pt x="13" y="73"/>
                    <a:pt x="16" y="7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0" y="66"/>
                    <a:pt x="52" y="66"/>
                    <a:pt x="53" y="64"/>
                  </a:cubicBezTo>
                  <a:cubicBezTo>
                    <a:pt x="54" y="63"/>
                    <a:pt x="54" y="61"/>
                    <a:pt x="54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5"/>
                    <a:pt x="58" y="84"/>
                    <a:pt x="56" y="83"/>
                  </a:cubicBezTo>
                  <a:cubicBezTo>
                    <a:pt x="55" y="82"/>
                    <a:pt x="53" y="82"/>
                    <a:pt x="51" y="83"/>
                  </a:cubicBezTo>
                  <a:cubicBezTo>
                    <a:pt x="18" y="88"/>
                    <a:pt x="18" y="88"/>
                    <a:pt x="18" y="88"/>
                  </a:cubicBezTo>
                  <a:close/>
                  <a:moveTo>
                    <a:pt x="41" y="158"/>
                  </a:moveTo>
                  <a:cubicBezTo>
                    <a:pt x="37" y="157"/>
                    <a:pt x="33" y="155"/>
                    <a:pt x="30" y="152"/>
                  </a:cubicBezTo>
                  <a:cubicBezTo>
                    <a:pt x="27" y="149"/>
                    <a:pt x="24" y="145"/>
                    <a:pt x="23" y="141"/>
                  </a:cubicBezTo>
                  <a:cubicBezTo>
                    <a:pt x="22" y="137"/>
                    <a:pt x="21" y="134"/>
                    <a:pt x="22" y="131"/>
                  </a:cubicBezTo>
                  <a:cubicBezTo>
                    <a:pt x="22" y="128"/>
                    <a:pt x="23" y="125"/>
                    <a:pt x="24" y="122"/>
                  </a:cubicBezTo>
                  <a:cubicBezTo>
                    <a:pt x="26" y="118"/>
                    <a:pt x="28" y="116"/>
                    <a:pt x="31" y="113"/>
                  </a:cubicBezTo>
                  <a:cubicBezTo>
                    <a:pt x="34" y="111"/>
                    <a:pt x="37" y="109"/>
                    <a:pt x="41" y="108"/>
                  </a:cubicBezTo>
                  <a:cubicBezTo>
                    <a:pt x="49" y="105"/>
                    <a:pt x="55" y="106"/>
                    <a:pt x="62" y="109"/>
                  </a:cubicBezTo>
                  <a:cubicBezTo>
                    <a:pt x="68" y="112"/>
                    <a:pt x="72" y="117"/>
                    <a:pt x="75" y="125"/>
                  </a:cubicBezTo>
                  <a:cubicBezTo>
                    <a:pt x="76" y="128"/>
                    <a:pt x="76" y="131"/>
                    <a:pt x="76" y="135"/>
                  </a:cubicBezTo>
                  <a:cubicBezTo>
                    <a:pt x="76" y="138"/>
                    <a:pt x="76" y="140"/>
                    <a:pt x="76" y="140"/>
                  </a:cubicBezTo>
                  <a:cubicBezTo>
                    <a:pt x="76" y="141"/>
                    <a:pt x="77" y="141"/>
                    <a:pt x="77" y="141"/>
                  </a:cubicBezTo>
                  <a:cubicBezTo>
                    <a:pt x="78" y="142"/>
                    <a:pt x="79" y="142"/>
                    <a:pt x="80" y="142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8" y="145"/>
                    <a:pt x="70" y="142"/>
                    <a:pt x="72" y="139"/>
                  </a:cubicBezTo>
                  <a:cubicBezTo>
                    <a:pt x="73" y="137"/>
                    <a:pt x="73" y="133"/>
                    <a:pt x="72" y="130"/>
                  </a:cubicBezTo>
                  <a:cubicBezTo>
                    <a:pt x="71" y="126"/>
                    <a:pt x="68" y="123"/>
                    <a:pt x="64" y="122"/>
                  </a:cubicBezTo>
                  <a:cubicBezTo>
                    <a:pt x="59" y="121"/>
                    <a:pt x="54" y="122"/>
                    <a:pt x="47" y="124"/>
                  </a:cubicBezTo>
                  <a:cubicBezTo>
                    <a:pt x="40" y="126"/>
                    <a:pt x="34" y="129"/>
                    <a:pt x="31" y="132"/>
                  </a:cubicBezTo>
                  <a:cubicBezTo>
                    <a:pt x="28" y="136"/>
                    <a:pt x="27" y="140"/>
                    <a:pt x="29" y="144"/>
                  </a:cubicBezTo>
                  <a:cubicBezTo>
                    <a:pt x="30" y="146"/>
                    <a:pt x="31" y="149"/>
                    <a:pt x="34" y="151"/>
                  </a:cubicBezTo>
                  <a:cubicBezTo>
                    <a:pt x="36" y="153"/>
                    <a:pt x="39" y="154"/>
                    <a:pt x="42" y="155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60" y="193"/>
                  </a:moveTo>
                  <a:cubicBezTo>
                    <a:pt x="73" y="185"/>
                    <a:pt x="73" y="185"/>
                    <a:pt x="73" y="185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6" y="208"/>
                    <a:pt x="64" y="208"/>
                    <a:pt x="63" y="208"/>
                  </a:cubicBezTo>
                  <a:cubicBezTo>
                    <a:pt x="61" y="208"/>
                    <a:pt x="60" y="207"/>
                    <a:pt x="59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4" y="230"/>
                    <a:pt x="74" y="230"/>
                    <a:pt x="74" y="230"/>
                  </a:cubicBezTo>
                  <a:cubicBezTo>
                    <a:pt x="73" y="228"/>
                    <a:pt x="72" y="226"/>
                    <a:pt x="73" y="224"/>
                  </a:cubicBezTo>
                  <a:cubicBezTo>
                    <a:pt x="73" y="223"/>
                    <a:pt x="75" y="222"/>
                    <a:pt x="77" y="220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7" y="201"/>
                    <a:pt x="109" y="201"/>
                    <a:pt x="110" y="201"/>
                  </a:cubicBezTo>
                  <a:cubicBezTo>
                    <a:pt x="112" y="201"/>
                    <a:pt x="113" y="202"/>
                    <a:pt x="114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2"/>
                    <a:pt x="101" y="183"/>
                    <a:pt x="100" y="185"/>
                  </a:cubicBezTo>
                  <a:cubicBezTo>
                    <a:pt x="100" y="186"/>
                    <a:pt x="98" y="188"/>
                    <a:pt x="96" y="189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90" y="174"/>
                    <a:pt x="92" y="174"/>
                    <a:pt x="93" y="174"/>
                  </a:cubicBezTo>
                  <a:cubicBezTo>
                    <a:pt x="95" y="174"/>
                    <a:pt x="96" y="175"/>
                    <a:pt x="98" y="177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3" y="155"/>
                    <a:pt x="84" y="157"/>
                    <a:pt x="83" y="158"/>
                  </a:cubicBezTo>
                  <a:cubicBezTo>
                    <a:pt x="83" y="159"/>
                    <a:pt x="82" y="161"/>
                    <a:pt x="79" y="162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9" y="181"/>
                    <a:pt x="47" y="182"/>
                    <a:pt x="46" y="181"/>
                  </a:cubicBezTo>
                  <a:cubicBezTo>
                    <a:pt x="44" y="181"/>
                    <a:pt x="43" y="180"/>
                    <a:pt x="42" y="178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1"/>
                    <a:pt x="56" y="199"/>
                    <a:pt x="56" y="197"/>
                  </a:cubicBezTo>
                  <a:cubicBezTo>
                    <a:pt x="56" y="196"/>
                    <a:pt x="58" y="195"/>
                    <a:pt x="60" y="193"/>
                  </a:cubicBezTo>
                  <a:cubicBezTo>
                    <a:pt x="60" y="193"/>
                    <a:pt x="60" y="193"/>
                    <a:pt x="60" y="193"/>
                  </a:cubicBezTo>
                  <a:close/>
                  <a:moveTo>
                    <a:pt x="129" y="265"/>
                  </a:moveTo>
                  <a:cubicBezTo>
                    <a:pt x="146" y="249"/>
                    <a:pt x="146" y="249"/>
                    <a:pt x="146" y="249"/>
                  </a:cubicBezTo>
                  <a:cubicBezTo>
                    <a:pt x="148" y="247"/>
                    <a:pt x="149" y="245"/>
                    <a:pt x="149" y="244"/>
                  </a:cubicBezTo>
                  <a:cubicBezTo>
                    <a:pt x="150" y="242"/>
                    <a:pt x="149" y="241"/>
                    <a:pt x="147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7" y="249"/>
                    <a:pt x="155" y="248"/>
                    <a:pt x="154" y="248"/>
                  </a:cubicBezTo>
                  <a:cubicBezTo>
                    <a:pt x="152" y="248"/>
                    <a:pt x="151" y="249"/>
                    <a:pt x="149" y="251"/>
                  </a:cubicBezTo>
                  <a:cubicBezTo>
                    <a:pt x="132" y="267"/>
                    <a:pt x="132" y="267"/>
                    <a:pt x="132" y="267"/>
                  </a:cubicBezTo>
                  <a:cubicBezTo>
                    <a:pt x="129" y="270"/>
                    <a:pt x="127" y="271"/>
                    <a:pt x="125" y="272"/>
                  </a:cubicBezTo>
                  <a:cubicBezTo>
                    <a:pt x="123" y="273"/>
                    <a:pt x="121" y="274"/>
                    <a:pt x="119" y="274"/>
                  </a:cubicBezTo>
                  <a:cubicBezTo>
                    <a:pt x="116" y="274"/>
                    <a:pt x="114" y="273"/>
                    <a:pt x="111" y="272"/>
                  </a:cubicBezTo>
                  <a:cubicBezTo>
                    <a:pt x="108" y="270"/>
                    <a:pt x="105" y="268"/>
                    <a:pt x="103" y="265"/>
                  </a:cubicBezTo>
                  <a:cubicBezTo>
                    <a:pt x="98" y="260"/>
                    <a:pt x="96" y="256"/>
                    <a:pt x="96" y="251"/>
                  </a:cubicBezTo>
                  <a:cubicBezTo>
                    <a:pt x="96" y="246"/>
                    <a:pt x="98" y="242"/>
                    <a:pt x="103" y="238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2" y="219"/>
                    <a:pt x="123" y="217"/>
                    <a:pt x="124" y="216"/>
                  </a:cubicBezTo>
                  <a:cubicBezTo>
                    <a:pt x="124" y="215"/>
                    <a:pt x="123" y="213"/>
                    <a:pt x="121" y="211"/>
                  </a:cubicBezTo>
                  <a:cubicBezTo>
                    <a:pt x="123" y="210"/>
                    <a:pt x="123" y="210"/>
                    <a:pt x="123" y="210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0" y="231"/>
                    <a:pt x="138" y="230"/>
                    <a:pt x="137" y="230"/>
                  </a:cubicBezTo>
                  <a:cubicBezTo>
                    <a:pt x="135" y="230"/>
                    <a:pt x="133" y="231"/>
                    <a:pt x="131" y="233"/>
                  </a:cubicBezTo>
                  <a:cubicBezTo>
                    <a:pt x="111" y="252"/>
                    <a:pt x="111" y="252"/>
                    <a:pt x="111" y="252"/>
                  </a:cubicBezTo>
                  <a:cubicBezTo>
                    <a:pt x="108" y="254"/>
                    <a:pt x="106" y="257"/>
                    <a:pt x="106" y="259"/>
                  </a:cubicBezTo>
                  <a:cubicBezTo>
                    <a:pt x="106" y="262"/>
                    <a:pt x="107" y="264"/>
                    <a:pt x="109" y="267"/>
                  </a:cubicBezTo>
                  <a:cubicBezTo>
                    <a:pt x="112" y="270"/>
                    <a:pt x="115" y="271"/>
                    <a:pt x="118" y="271"/>
                  </a:cubicBezTo>
                  <a:cubicBezTo>
                    <a:pt x="122" y="270"/>
                    <a:pt x="125" y="268"/>
                    <a:pt x="129" y="265"/>
                  </a:cubicBezTo>
                  <a:cubicBezTo>
                    <a:pt x="129" y="265"/>
                    <a:pt x="129" y="265"/>
                    <a:pt x="129" y="265"/>
                  </a:cubicBezTo>
                  <a:close/>
                  <a:moveTo>
                    <a:pt x="146" y="291"/>
                  </a:moveTo>
                  <a:cubicBezTo>
                    <a:pt x="153" y="287"/>
                    <a:pt x="153" y="287"/>
                    <a:pt x="153" y="287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161" y="305"/>
                    <a:pt x="161" y="305"/>
                    <a:pt x="160" y="305"/>
                  </a:cubicBezTo>
                  <a:cubicBezTo>
                    <a:pt x="160" y="306"/>
                    <a:pt x="160" y="306"/>
                    <a:pt x="160" y="306"/>
                  </a:cubicBezTo>
                  <a:cubicBezTo>
                    <a:pt x="159" y="307"/>
                    <a:pt x="158" y="308"/>
                    <a:pt x="158" y="308"/>
                  </a:cubicBezTo>
                  <a:cubicBezTo>
                    <a:pt x="157" y="307"/>
                    <a:pt x="155" y="307"/>
                    <a:pt x="153" y="305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0"/>
                    <a:pt x="174" y="320"/>
                    <a:pt x="173" y="319"/>
                  </a:cubicBezTo>
                  <a:cubicBezTo>
                    <a:pt x="173" y="318"/>
                    <a:pt x="173" y="316"/>
                    <a:pt x="174" y="315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39" y="291"/>
                    <a:pt x="138" y="291"/>
                    <a:pt x="137" y="292"/>
                  </a:cubicBezTo>
                  <a:cubicBezTo>
                    <a:pt x="135" y="292"/>
                    <a:pt x="134" y="291"/>
                    <a:pt x="133" y="291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46" y="300"/>
                    <a:pt x="146" y="300"/>
                    <a:pt x="146" y="30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4" y="298"/>
                    <a:pt x="143" y="297"/>
                    <a:pt x="143" y="296"/>
                  </a:cubicBezTo>
                  <a:cubicBezTo>
                    <a:pt x="142" y="295"/>
                    <a:pt x="143" y="294"/>
                    <a:pt x="143" y="293"/>
                  </a:cubicBezTo>
                  <a:cubicBezTo>
                    <a:pt x="144" y="293"/>
                    <a:pt x="144" y="293"/>
                    <a:pt x="144" y="292"/>
                  </a:cubicBezTo>
                  <a:cubicBezTo>
                    <a:pt x="145" y="292"/>
                    <a:pt x="145" y="292"/>
                    <a:pt x="146" y="291"/>
                  </a:cubicBezTo>
                  <a:cubicBezTo>
                    <a:pt x="146" y="291"/>
                    <a:pt x="146" y="291"/>
                    <a:pt x="146" y="291"/>
                  </a:cubicBezTo>
                  <a:close/>
                  <a:moveTo>
                    <a:pt x="156" y="285"/>
                  </a:moveTo>
                  <a:cubicBezTo>
                    <a:pt x="169" y="276"/>
                    <a:pt x="169" y="276"/>
                    <a:pt x="169" y="276"/>
                  </a:cubicBezTo>
                  <a:cubicBezTo>
                    <a:pt x="164" y="291"/>
                    <a:pt x="164" y="291"/>
                    <a:pt x="164" y="291"/>
                  </a:cubicBezTo>
                  <a:cubicBezTo>
                    <a:pt x="156" y="285"/>
                    <a:pt x="156" y="285"/>
                    <a:pt x="156" y="285"/>
                  </a:cubicBezTo>
                  <a:close/>
                  <a:moveTo>
                    <a:pt x="213" y="294"/>
                  </a:moveTo>
                  <a:cubicBezTo>
                    <a:pt x="214" y="292"/>
                    <a:pt x="214" y="290"/>
                    <a:pt x="214" y="288"/>
                  </a:cubicBezTo>
                  <a:cubicBezTo>
                    <a:pt x="213" y="287"/>
                    <a:pt x="212" y="286"/>
                    <a:pt x="210" y="285"/>
                  </a:cubicBezTo>
                  <a:cubicBezTo>
                    <a:pt x="211" y="283"/>
                    <a:pt x="211" y="283"/>
                    <a:pt x="211" y="283"/>
                  </a:cubicBezTo>
                  <a:cubicBezTo>
                    <a:pt x="230" y="292"/>
                    <a:pt x="230" y="292"/>
                    <a:pt x="230" y="292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9" y="308"/>
                    <a:pt x="250" y="306"/>
                    <a:pt x="249" y="305"/>
                  </a:cubicBezTo>
                  <a:cubicBezTo>
                    <a:pt x="249" y="304"/>
                    <a:pt x="248" y="302"/>
                    <a:pt x="245" y="301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61" y="306"/>
                    <a:pt x="261" y="306"/>
                    <a:pt x="261" y="306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8" y="307"/>
                    <a:pt x="256" y="307"/>
                    <a:pt x="255" y="308"/>
                  </a:cubicBezTo>
                  <a:cubicBezTo>
                    <a:pt x="254" y="308"/>
                    <a:pt x="252" y="310"/>
                    <a:pt x="251" y="312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28" y="348"/>
                    <a:pt x="228" y="348"/>
                    <a:pt x="228" y="348"/>
                  </a:cubicBezTo>
                  <a:cubicBezTo>
                    <a:pt x="215" y="297"/>
                    <a:pt x="215" y="297"/>
                    <a:pt x="215" y="297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1" y="328"/>
                    <a:pt x="200" y="330"/>
                    <a:pt x="201" y="331"/>
                  </a:cubicBezTo>
                  <a:cubicBezTo>
                    <a:pt x="201" y="332"/>
                    <a:pt x="203" y="334"/>
                    <a:pt x="205" y="335"/>
                  </a:cubicBezTo>
                  <a:cubicBezTo>
                    <a:pt x="204" y="337"/>
                    <a:pt x="204" y="337"/>
                    <a:pt x="204" y="337"/>
                  </a:cubicBezTo>
                  <a:cubicBezTo>
                    <a:pt x="189" y="329"/>
                    <a:pt x="189" y="329"/>
                    <a:pt x="189" y="329"/>
                  </a:cubicBezTo>
                  <a:cubicBezTo>
                    <a:pt x="190" y="328"/>
                    <a:pt x="190" y="328"/>
                    <a:pt x="190" y="328"/>
                  </a:cubicBezTo>
                  <a:cubicBezTo>
                    <a:pt x="192" y="329"/>
                    <a:pt x="194" y="329"/>
                    <a:pt x="195" y="328"/>
                  </a:cubicBezTo>
                  <a:cubicBezTo>
                    <a:pt x="196" y="328"/>
                    <a:pt x="198" y="326"/>
                    <a:pt x="199" y="324"/>
                  </a:cubicBezTo>
                  <a:cubicBezTo>
                    <a:pt x="213" y="294"/>
                    <a:pt x="213" y="294"/>
                    <a:pt x="213" y="294"/>
                  </a:cubicBezTo>
                  <a:close/>
                  <a:moveTo>
                    <a:pt x="340" y="352"/>
                  </a:moveTo>
                  <a:cubicBezTo>
                    <a:pt x="342" y="329"/>
                    <a:pt x="342" y="329"/>
                    <a:pt x="342" y="329"/>
                  </a:cubicBezTo>
                  <a:cubicBezTo>
                    <a:pt x="342" y="326"/>
                    <a:pt x="342" y="324"/>
                    <a:pt x="341" y="323"/>
                  </a:cubicBezTo>
                  <a:cubicBezTo>
                    <a:pt x="340" y="322"/>
                    <a:pt x="339" y="321"/>
                    <a:pt x="336" y="321"/>
                  </a:cubicBezTo>
                  <a:cubicBezTo>
                    <a:pt x="337" y="319"/>
                    <a:pt x="337" y="319"/>
                    <a:pt x="337" y="319"/>
                  </a:cubicBezTo>
                  <a:cubicBezTo>
                    <a:pt x="353" y="320"/>
                    <a:pt x="353" y="320"/>
                    <a:pt x="353" y="320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1" y="322"/>
                    <a:pt x="349" y="323"/>
                    <a:pt x="348" y="324"/>
                  </a:cubicBezTo>
                  <a:cubicBezTo>
                    <a:pt x="347" y="325"/>
                    <a:pt x="346" y="327"/>
                    <a:pt x="346" y="329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6"/>
                    <a:pt x="343" y="359"/>
                    <a:pt x="342" y="361"/>
                  </a:cubicBezTo>
                  <a:cubicBezTo>
                    <a:pt x="341" y="363"/>
                    <a:pt x="340" y="364"/>
                    <a:pt x="339" y="366"/>
                  </a:cubicBezTo>
                  <a:cubicBezTo>
                    <a:pt x="337" y="368"/>
                    <a:pt x="334" y="369"/>
                    <a:pt x="331" y="370"/>
                  </a:cubicBezTo>
                  <a:cubicBezTo>
                    <a:pt x="328" y="371"/>
                    <a:pt x="325" y="371"/>
                    <a:pt x="321" y="371"/>
                  </a:cubicBezTo>
                  <a:cubicBezTo>
                    <a:pt x="314" y="370"/>
                    <a:pt x="309" y="368"/>
                    <a:pt x="306" y="365"/>
                  </a:cubicBezTo>
                  <a:cubicBezTo>
                    <a:pt x="303" y="361"/>
                    <a:pt x="302" y="356"/>
                    <a:pt x="302" y="350"/>
                  </a:cubicBezTo>
                  <a:cubicBezTo>
                    <a:pt x="304" y="326"/>
                    <a:pt x="304" y="326"/>
                    <a:pt x="304" y="326"/>
                  </a:cubicBezTo>
                  <a:cubicBezTo>
                    <a:pt x="305" y="323"/>
                    <a:pt x="304" y="321"/>
                    <a:pt x="303" y="320"/>
                  </a:cubicBezTo>
                  <a:cubicBezTo>
                    <a:pt x="303" y="319"/>
                    <a:pt x="301" y="318"/>
                    <a:pt x="299" y="318"/>
                  </a:cubicBezTo>
                  <a:cubicBezTo>
                    <a:pt x="299" y="316"/>
                    <a:pt x="299" y="316"/>
                    <a:pt x="299" y="316"/>
                  </a:cubicBezTo>
                  <a:cubicBezTo>
                    <a:pt x="328" y="318"/>
                    <a:pt x="328" y="318"/>
                    <a:pt x="328" y="318"/>
                  </a:cubicBezTo>
                  <a:cubicBezTo>
                    <a:pt x="328" y="320"/>
                    <a:pt x="328" y="320"/>
                    <a:pt x="328" y="320"/>
                  </a:cubicBezTo>
                  <a:cubicBezTo>
                    <a:pt x="325" y="320"/>
                    <a:pt x="323" y="321"/>
                    <a:pt x="322" y="322"/>
                  </a:cubicBezTo>
                  <a:cubicBezTo>
                    <a:pt x="321" y="323"/>
                    <a:pt x="321" y="324"/>
                    <a:pt x="320" y="327"/>
                  </a:cubicBezTo>
                  <a:cubicBezTo>
                    <a:pt x="318" y="355"/>
                    <a:pt x="318" y="355"/>
                    <a:pt x="318" y="355"/>
                  </a:cubicBezTo>
                  <a:cubicBezTo>
                    <a:pt x="318" y="359"/>
                    <a:pt x="318" y="362"/>
                    <a:pt x="320" y="364"/>
                  </a:cubicBezTo>
                  <a:cubicBezTo>
                    <a:pt x="321" y="366"/>
                    <a:pt x="323" y="367"/>
                    <a:pt x="327" y="367"/>
                  </a:cubicBezTo>
                  <a:cubicBezTo>
                    <a:pt x="331" y="367"/>
                    <a:pt x="334" y="366"/>
                    <a:pt x="336" y="364"/>
                  </a:cubicBezTo>
                  <a:cubicBezTo>
                    <a:pt x="338" y="361"/>
                    <a:pt x="340" y="358"/>
                    <a:pt x="340" y="352"/>
                  </a:cubicBezTo>
                  <a:cubicBezTo>
                    <a:pt x="340" y="352"/>
                    <a:pt x="340" y="352"/>
                    <a:pt x="340" y="352"/>
                  </a:cubicBezTo>
                  <a:close/>
                  <a:moveTo>
                    <a:pt x="368" y="329"/>
                  </a:moveTo>
                  <a:cubicBezTo>
                    <a:pt x="368" y="327"/>
                    <a:pt x="367" y="325"/>
                    <a:pt x="366" y="324"/>
                  </a:cubicBezTo>
                  <a:cubicBezTo>
                    <a:pt x="365" y="323"/>
                    <a:pt x="363" y="323"/>
                    <a:pt x="361" y="323"/>
                  </a:cubicBezTo>
                  <a:cubicBezTo>
                    <a:pt x="360" y="321"/>
                    <a:pt x="360" y="321"/>
                    <a:pt x="360" y="321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410" y="344"/>
                    <a:pt x="410" y="344"/>
                    <a:pt x="410" y="344"/>
                  </a:cubicBezTo>
                  <a:cubicBezTo>
                    <a:pt x="407" y="324"/>
                    <a:pt x="407" y="324"/>
                    <a:pt x="407" y="324"/>
                  </a:cubicBezTo>
                  <a:cubicBezTo>
                    <a:pt x="407" y="321"/>
                    <a:pt x="406" y="320"/>
                    <a:pt x="405" y="319"/>
                  </a:cubicBezTo>
                  <a:cubicBezTo>
                    <a:pt x="404" y="318"/>
                    <a:pt x="402" y="317"/>
                    <a:pt x="400" y="317"/>
                  </a:cubicBezTo>
                  <a:cubicBezTo>
                    <a:pt x="399" y="316"/>
                    <a:pt x="399" y="316"/>
                    <a:pt x="399" y="316"/>
                  </a:cubicBezTo>
                  <a:cubicBezTo>
                    <a:pt x="416" y="313"/>
                    <a:pt x="416" y="313"/>
                    <a:pt x="416" y="313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4" y="316"/>
                    <a:pt x="412" y="316"/>
                    <a:pt x="411" y="318"/>
                  </a:cubicBezTo>
                  <a:cubicBezTo>
                    <a:pt x="410" y="319"/>
                    <a:pt x="410" y="321"/>
                    <a:pt x="411" y="323"/>
                  </a:cubicBezTo>
                  <a:cubicBezTo>
                    <a:pt x="416" y="365"/>
                    <a:pt x="416" y="365"/>
                    <a:pt x="416" y="365"/>
                  </a:cubicBezTo>
                  <a:cubicBezTo>
                    <a:pt x="411" y="366"/>
                    <a:pt x="411" y="366"/>
                    <a:pt x="411" y="366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6" y="361"/>
                    <a:pt x="376" y="361"/>
                    <a:pt x="376" y="361"/>
                  </a:cubicBezTo>
                  <a:cubicBezTo>
                    <a:pt x="377" y="364"/>
                    <a:pt x="377" y="366"/>
                    <a:pt x="379" y="367"/>
                  </a:cubicBezTo>
                  <a:cubicBezTo>
                    <a:pt x="380" y="368"/>
                    <a:pt x="381" y="368"/>
                    <a:pt x="384" y="368"/>
                  </a:cubicBezTo>
                  <a:cubicBezTo>
                    <a:pt x="384" y="370"/>
                    <a:pt x="384" y="370"/>
                    <a:pt x="384" y="370"/>
                  </a:cubicBezTo>
                  <a:cubicBezTo>
                    <a:pt x="368" y="372"/>
                    <a:pt x="368" y="372"/>
                    <a:pt x="368" y="372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70" y="370"/>
                    <a:pt x="371" y="369"/>
                    <a:pt x="372" y="368"/>
                  </a:cubicBezTo>
                  <a:cubicBezTo>
                    <a:pt x="373" y="366"/>
                    <a:pt x="373" y="364"/>
                    <a:pt x="373" y="362"/>
                  </a:cubicBezTo>
                  <a:cubicBezTo>
                    <a:pt x="368" y="329"/>
                    <a:pt x="368" y="329"/>
                    <a:pt x="368" y="329"/>
                  </a:cubicBezTo>
                  <a:close/>
                  <a:moveTo>
                    <a:pt x="461" y="345"/>
                  </a:moveTo>
                  <a:cubicBezTo>
                    <a:pt x="462" y="348"/>
                    <a:pt x="463" y="349"/>
                    <a:pt x="464" y="350"/>
                  </a:cubicBezTo>
                  <a:cubicBezTo>
                    <a:pt x="465" y="351"/>
                    <a:pt x="467" y="351"/>
                    <a:pt x="469" y="351"/>
                  </a:cubicBezTo>
                  <a:cubicBezTo>
                    <a:pt x="470" y="352"/>
                    <a:pt x="470" y="352"/>
                    <a:pt x="470" y="352"/>
                  </a:cubicBezTo>
                  <a:cubicBezTo>
                    <a:pt x="442" y="360"/>
                    <a:pt x="442" y="360"/>
                    <a:pt x="442" y="360"/>
                  </a:cubicBezTo>
                  <a:cubicBezTo>
                    <a:pt x="441" y="359"/>
                    <a:pt x="441" y="359"/>
                    <a:pt x="441" y="359"/>
                  </a:cubicBezTo>
                  <a:cubicBezTo>
                    <a:pt x="444" y="358"/>
                    <a:pt x="445" y="357"/>
                    <a:pt x="446" y="355"/>
                  </a:cubicBezTo>
                  <a:cubicBezTo>
                    <a:pt x="446" y="354"/>
                    <a:pt x="446" y="352"/>
                    <a:pt x="446" y="350"/>
                  </a:cubicBezTo>
                  <a:cubicBezTo>
                    <a:pt x="436" y="318"/>
                    <a:pt x="436" y="318"/>
                    <a:pt x="436" y="318"/>
                  </a:cubicBezTo>
                  <a:cubicBezTo>
                    <a:pt x="436" y="316"/>
                    <a:pt x="435" y="314"/>
                    <a:pt x="433" y="313"/>
                  </a:cubicBezTo>
                  <a:cubicBezTo>
                    <a:pt x="432" y="312"/>
                    <a:pt x="430" y="312"/>
                    <a:pt x="428" y="313"/>
                  </a:cubicBezTo>
                  <a:cubicBezTo>
                    <a:pt x="428" y="311"/>
                    <a:pt x="428" y="311"/>
                    <a:pt x="428" y="311"/>
                  </a:cubicBezTo>
                  <a:cubicBezTo>
                    <a:pt x="456" y="303"/>
                    <a:pt x="456" y="303"/>
                    <a:pt x="456" y="303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54" y="306"/>
                    <a:pt x="452" y="307"/>
                    <a:pt x="452" y="308"/>
                  </a:cubicBezTo>
                  <a:cubicBezTo>
                    <a:pt x="451" y="309"/>
                    <a:pt x="451" y="311"/>
                    <a:pt x="452" y="314"/>
                  </a:cubicBezTo>
                  <a:cubicBezTo>
                    <a:pt x="461" y="345"/>
                    <a:pt x="461" y="345"/>
                    <a:pt x="461" y="345"/>
                  </a:cubicBezTo>
                  <a:close/>
                  <a:moveTo>
                    <a:pt x="508" y="337"/>
                  </a:moveTo>
                  <a:cubicBezTo>
                    <a:pt x="511" y="336"/>
                    <a:pt x="511" y="336"/>
                    <a:pt x="511" y="336"/>
                  </a:cubicBezTo>
                  <a:cubicBezTo>
                    <a:pt x="507" y="287"/>
                    <a:pt x="507" y="287"/>
                    <a:pt x="507" y="287"/>
                  </a:cubicBezTo>
                  <a:cubicBezTo>
                    <a:pt x="507" y="285"/>
                    <a:pt x="507" y="284"/>
                    <a:pt x="507" y="282"/>
                  </a:cubicBezTo>
                  <a:cubicBezTo>
                    <a:pt x="508" y="281"/>
                    <a:pt x="509" y="280"/>
                    <a:pt x="510" y="279"/>
                  </a:cubicBezTo>
                  <a:cubicBezTo>
                    <a:pt x="509" y="277"/>
                    <a:pt x="509" y="277"/>
                    <a:pt x="509" y="277"/>
                  </a:cubicBezTo>
                  <a:cubicBezTo>
                    <a:pt x="495" y="285"/>
                    <a:pt x="495" y="285"/>
                    <a:pt x="495" y="285"/>
                  </a:cubicBezTo>
                  <a:cubicBezTo>
                    <a:pt x="496" y="286"/>
                    <a:pt x="496" y="286"/>
                    <a:pt x="496" y="286"/>
                  </a:cubicBezTo>
                  <a:cubicBezTo>
                    <a:pt x="498" y="286"/>
                    <a:pt x="499" y="285"/>
                    <a:pt x="500" y="285"/>
                  </a:cubicBezTo>
                  <a:cubicBezTo>
                    <a:pt x="501" y="285"/>
                    <a:pt x="502" y="286"/>
                    <a:pt x="503" y="287"/>
                  </a:cubicBezTo>
                  <a:cubicBezTo>
                    <a:pt x="503" y="287"/>
                    <a:pt x="503" y="287"/>
                    <a:pt x="503" y="288"/>
                  </a:cubicBezTo>
                  <a:cubicBezTo>
                    <a:pt x="503" y="288"/>
                    <a:pt x="503" y="289"/>
                    <a:pt x="503" y="290"/>
                  </a:cubicBezTo>
                  <a:cubicBezTo>
                    <a:pt x="506" y="316"/>
                    <a:pt x="506" y="316"/>
                    <a:pt x="506" y="316"/>
                  </a:cubicBezTo>
                  <a:cubicBezTo>
                    <a:pt x="485" y="298"/>
                    <a:pt x="485" y="298"/>
                    <a:pt x="485" y="298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6"/>
                    <a:pt x="483" y="296"/>
                  </a:cubicBezTo>
                  <a:cubicBezTo>
                    <a:pt x="483" y="295"/>
                    <a:pt x="483" y="295"/>
                    <a:pt x="483" y="294"/>
                  </a:cubicBezTo>
                  <a:cubicBezTo>
                    <a:pt x="484" y="293"/>
                    <a:pt x="485" y="292"/>
                    <a:pt x="486" y="292"/>
                  </a:cubicBezTo>
                  <a:cubicBezTo>
                    <a:pt x="486" y="291"/>
                    <a:pt x="486" y="291"/>
                    <a:pt x="486" y="291"/>
                  </a:cubicBezTo>
                  <a:cubicBezTo>
                    <a:pt x="486" y="290"/>
                    <a:pt x="486" y="290"/>
                    <a:pt x="486" y="290"/>
                  </a:cubicBezTo>
                  <a:cubicBezTo>
                    <a:pt x="462" y="302"/>
                    <a:pt x="462" y="302"/>
                    <a:pt x="462" y="302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64" y="303"/>
                    <a:pt x="465" y="303"/>
                    <a:pt x="467" y="303"/>
                  </a:cubicBezTo>
                  <a:cubicBezTo>
                    <a:pt x="468" y="304"/>
                    <a:pt x="469" y="305"/>
                    <a:pt x="471" y="306"/>
                  </a:cubicBezTo>
                  <a:cubicBezTo>
                    <a:pt x="508" y="337"/>
                    <a:pt x="508" y="337"/>
                    <a:pt x="508" y="337"/>
                  </a:cubicBezTo>
                  <a:close/>
                  <a:moveTo>
                    <a:pt x="547" y="316"/>
                  </a:moveTo>
                  <a:cubicBezTo>
                    <a:pt x="546" y="315"/>
                    <a:pt x="546" y="315"/>
                    <a:pt x="546" y="315"/>
                  </a:cubicBezTo>
                  <a:cubicBezTo>
                    <a:pt x="548" y="313"/>
                    <a:pt x="549" y="311"/>
                    <a:pt x="549" y="310"/>
                  </a:cubicBezTo>
                  <a:cubicBezTo>
                    <a:pt x="549" y="308"/>
                    <a:pt x="548" y="307"/>
                    <a:pt x="547" y="305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4" y="277"/>
                    <a:pt x="523" y="276"/>
                    <a:pt x="521" y="276"/>
                  </a:cubicBezTo>
                  <a:cubicBezTo>
                    <a:pt x="520" y="275"/>
                    <a:pt x="518" y="276"/>
                    <a:pt x="516" y="277"/>
                  </a:cubicBezTo>
                  <a:cubicBezTo>
                    <a:pt x="515" y="276"/>
                    <a:pt x="515" y="276"/>
                    <a:pt x="515" y="276"/>
                  </a:cubicBezTo>
                  <a:cubicBezTo>
                    <a:pt x="550" y="248"/>
                    <a:pt x="550" y="248"/>
                    <a:pt x="550" y="248"/>
                  </a:cubicBezTo>
                  <a:cubicBezTo>
                    <a:pt x="559" y="258"/>
                    <a:pt x="559" y="258"/>
                    <a:pt x="559" y="258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55" y="257"/>
                    <a:pt x="552" y="256"/>
                    <a:pt x="549" y="256"/>
                  </a:cubicBezTo>
                  <a:cubicBezTo>
                    <a:pt x="547" y="255"/>
                    <a:pt x="544" y="257"/>
                    <a:pt x="540" y="260"/>
                  </a:cubicBezTo>
                  <a:cubicBezTo>
                    <a:pt x="535" y="264"/>
                    <a:pt x="535" y="264"/>
                    <a:pt x="535" y="264"/>
                  </a:cubicBezTo>
                  <a:cubicBezTo>
                    <a:pt x="547" y="280"/>
                    <a:pt x="547" y="280"/>
                    <a:pt x="547" y="280"/>
                  </a:cubicBezTo>
                  <a:cubicBezTo>
                    <a:pt x="548" y="279"/>
                    <a:pt x="548" y="279"/>
                    <a:pt x="548" y="279"/>
                  </a:cubicBezTo>
                  <a:cubicBezTo>
                    <a:pt x="550" y="278"/>
                    <a:pt x="551" y="276"/>
                    <a:pt x="551" y="274"/>
                  </a:cubicBezTo>
                  <a:cubicBezTo>
                    <a:pt x="551" y="271"/>
                    <a:pt x="550" y="269"/>
                    <a:pt x="548" y="266"/>
                  </a:cubicBezTo>
                  <a:cubicBezTo>
                    <a:pt x="550" y="264"/>
                    <a:pt x="550" y="264"/>
                    <a:pt x="550" y="264"/>
                  </a:cubicBezTo>
                  <a:cubicBezTo>
                    <a:pt x="565" y="284"/>
                    <a:pt x="565" y="284"/>
                    <a:pt x="565" y="284"/>
                  </a:cubicBezTo>
                  <a:cubicBezTo>
                    <a:pt x="564" y="285"/>
                    <a:pt x="564" y="285"/>
                    <a:pt x="564" y="285"/>
                  </a:cubicBezTo>
                  <a:cubicBezTo>
                    <a:pt x="561" y="282"/>
                    <a:pt x="559" y="280"/>
                    <a:pt x="557" y="280"/>
                  </a:cubicBezTo>
                  <a:cubicBezTo>
                    <a:pt x="554" y="280"/>
                    <a:pt x="552" y="280"/>
                    <a:pt x="550" y="282"/>
                  </a:cubicBezTo>
                  <a:cubicBezTo>
                    <a:pt x="550" y="283"/>
                    <a:pt x="550" y="283"/>
                    <a:pt x="550" y="283"/>
                  </a:cubicBezTo>
                  <a:cubicBezTo>
                    <a:pt x="560" y="295"/>
                    <a:pt x="560" y="295"/>
                    <a:pt x="560" y="295"/>
                  </a:cubicBezTo>
                  <a:cubicBezTo>
                    <a:pt x="561" y="297"/>
                    <a:pt x="562" y="298"/>
                    <a:pt x="563" y="298"/>
                  </a:cubicBezTo>
                  <a:cubicBezTo>
                    <a:pt x="564" y="298"/>
                    <a:pt x="566" y="297"/>
                    <a:pt x="568" y="295"/>
                  </a:cubicBezTo>
                  <a:cubicBezTo>
                    <a:pt x="572" y="292"/>
                    <a:pt x="574" y="289"/>
                    <a:pt x="575" y="286"/>
                  </a:cubicBezTo>
                  <a:cubicBezTo>
                    <a:pt x="576" y="282"/>
                    <a:pt x="575" y="279"/>
                    <a:pt x="573" y="274"/>
                  </a:cubicBezTo>
                  <a:cubicBezTo>
                    <a:pt x="575" y="273"/>
                    <a:pt x="575" y="273"/>
                    <a:pt x="575" y="273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47" y="316"/>
                    <a:pt x="547" y="316"/>
                    <a:pt x="547" y="316"/>
                  </a:cubicBezTo>
                  <a:close/>
                  <a:moveTo>
                    <a:pt x="595" y="239"/>
                  </a:moveTo>
                  <a:cubicBezTo>
                    <a:pt x="596" y="238"/>
                    <a:pt x="596" y="238"/>
                    <a:pt x="596" y="238"/>
                  </a:cubicBezTo>
                  <a:cubicBezTo>
                    <a:pt x="598" y="236"/>
                    <a:pt x="599" y="233"/>
                    <a:pt x="599" y="231"/>
                  </a:cubicBezTo>
                  <a:cubicBezTo>
                    <a:pt x="598" y="229"/>
                    <a:pt x="597" y="226"/>
                    <a:pt x="594" y="224"/>
                  </a:cubicBezTo>
                  <a:cubicBezTo>
                    <a:pt x="591" y="221"/>
                    <a:pt x="588" y="220"/>
                    <a:pt x="586" y="220"/>
                  </a:cubicBezTo>
                  <a:cubicBezTo>
                    <a:pt x="583" y="220"/>
                    <a:pt x="581" y="222"/>
                    <a:pt x="579" y="225"/>
                  </a:cubicBezTo>
                  <a:cubicBezTo>
                    <a:pt x="595" y="239"/>
                    <a:pt x="595" y="239"/>
                    <a:pt x="595" y="239"/>
                  </a:cubicBezTo>
                  <a:close/>
                  <a:moveTo>
                    <a:pt x="609" y="250"/>
                  </a:moveTo>
                  <a:cubicBezTo>
                    <a:pt x="598" y="241"/>
                    <a:pt x="598" y="241"/>
                    <a:pt x="598" y="241"/>
                  </a:cubicBezTo>
                  <a:cubicBezTo>
                    <a:pt x="599" y="240"/>
                    <a:pt x="599" y="240"/>
                    <a:pt x="599" y="240"/>
                  </a:cubicBezTo>
                  <a:cubicBezTo>
                    <a:pt x="625" y="245"/>
                    <a:pt x="625" y="245"/>
                    <a:pt x="625" y="245"/>
                  </a:cubicBezTo>
                  <a:cubicBezTo>
                    <a:pt x="637" y="230"/>
                    <a:pt x="637" y="230"/>
                    <a:pt x="637" y="230"/>
                  </a:cubicBezTo>
                  <a:cubicBezTo>
                    <a:pt x="636" y="229"/>
                    <a:pt x="636" y="229"/>
                    <a:pt x="636" y="229"/>
                  </a:cubicBezTo>
                  <a:cubicBezTo>
                    <a:pt x="635" y="230"/>
                    <a:pt x="634" y="231"/>
                    <a:pt x="633" y="231"/>
                  </a:cubicBezTo>
                  <a:cubicBezTo>
                    <a:pt x="632" y="231"/>
                    <a:pt x="630" y="231"/>
                    <a:pt x="628" y="231"/>
                  </a:cubicBezTo>
                  <a:cubicBezTo>
                    <a:pt x="608" y="227"/>
                    <a:pt x="608" y="227"/>
                    <a:pt x="608" y="227"/>
                  </a:cubicBezTo>
                  <a:cubicBezTo>
                    <a:pt x="609" y="224"/>
                    <a:pt x="609" y="221"/>
                    <a:pt x="609" y="218"/>
                  </a:cubicBezTo>
                  <a:cubicBezTo>
                    <a:pt x="608" y="215"/>
                    <a:pt x="607" y="213"/>
                    <a:pt x="604" y="211"/>
                  </a:cubicBezTo>
                  <a:cubicBezTo>
                    <a:pt x="601" y="208"/>
                    <a:pt x="597" y="207"/>
                    <a:pt x="593" y="209"/>
                  </a:cubicBezTo>
                  <a:cubicBezTo>
                    <a:pt x="589" y="210"/>
                    <a:pt x="585" y="213"/>
                    <a:pt x="580" y="218"/>
                  </a:cubicBezTo>
                  <a:cubicBezTo>
                    <a:pt x="562" y="240"/>
                    <a:pt x="562" y="240"/>
                    <a:pt x="562" y="240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5" y="240"/>
                    <a:pt x="567" y="239"/>
                    <a:pt x="568" y="239"/>
                  </a:cubicBezTo>
                  <a:cubicBezTo>
                    <a:pt x="569" y="239"/>
                    <a:pt x="571" y="239"/>
                    <a:pt x="573" y="241"/>
                  </a:cubicBezTo>
                  <a:cubicBezTo>
                    <a:pt x="598" y="262"/>
                    <a:pt x="598" y="262"/>
                    <a:pt x="598" y="262"/>
                  </a:cubicBezTo>
                  <a:cubicBezTo>
                    <a:pt x="600" y="264"/>
                    <a:pt x="602" y="266"/>
                    <a:pt x="602" y="267"/>
                  </a:cubicBezTo>
                  <a:cubicBezTo>
                    <a:pt x="602" y="269"/>
                    <a:pt x="601" y="270"/>
                    <a:pt x="600" y="272"/>
                  </a:cubicBezTo>
                  <a:cubicBezTo>
                    <a:pt x="601" y="273"/>
                    <a:pt x="601" y="273"/>
                    <a:pt x="601" y="273"/>
                  </a:cubicBezTo>
                  <a:cubicBezTo>
                    <a:pt x="620" y="251"/>
                    <a:pt x="620" y="251"/>
                    <a:pt x="620" y="251"/>
                  </a:cubicBezTo>
                  <a:cubicBezTo>
                    <a:pt x="619" y="249"/>
                    <a:pt x="619" y="249"/>
                    <a:pt x="619" y="249"/>
                  </a:cubicBezTo>
                  <a:cubicBezTo>
                    <a:pt x="617" y="251"/>
                    <a:pt x="616" y="252"/>
                    <a:pt x="614" y="252"/>
                  </a:cubicBezTo>
                  <a:cubicBezTo>
                    <a:pt x="613" y="253"/>
                    <a:pt x="611" y="252"/>
                    <a:pt x="609" y="250"/>
                  </a:cubicBezTo>
                  <a:cubicBezTo>
                    <a:pt x="609" y="250"/>
                    <a:pt x="609" y="250"/>
                    <a:pt x="609" y="250"/>
                  </a:cubicBezTo>
                  <a:close/>
                  <a:moveTo>
                    <a:pt x="651" y="215"/>
                  </a:moveTo>
                  <a:cubicBezTo>
                    <a:pt x="634" y="206"/>
                    <a:pt x="634" y="206"/>
                    <a:pt x="634" y="206"/>
                  </a:cubicBezTo>
                  <a:cubicBezTo>
                    <a:pt x="635" y="204"/>
                    <a:pt x="635" y="204"/>
                    <a:pt x="635" y="204"/>
                  </a:cubicBezTo>
                  <a:cubicBezTo>
                    <a:pt x="639" y="206"/>
                    <a:pt x="643" y="206"/>
                    <a:pt x="648" y="205"/>
                  </a:cubicBezTo>
                  <a:cubicBezTo>
                    <a:pt x="652" y="203"/>
                    <a:pt x="655" y="200"/>
                    <a:pt x="657" y="196"/>
                  </a:cubicBezTo>
                  <a:cubicBezTo>
                    <a:pt x="659" y="194"/>
                    <a:pt x="659" y="191"/>
                    <a:pt x="659" y="189"/>
                  </a:cubicBezTo>
                  <a:cubicBezTo>
                    <a:pt x="659" y="187"/>
                    <a:pt x="658" y="185"/>
                    <a:pt x="656" y="184"/>
                  </a:cubicBezTo>
                  <a:cubicBezTo>
                    <a:pt x="653" y="183"/>
                    <a:pt x="648" y="185"/>
                    <a:pt x="641" y="190"/>
                  </a:cubicBezTo>
                  <a:cubicBezTo>
                    <a:pt x="640" y="190"/>
                    <a:pt x="640" y="190"/>
                    <a:pt x="640" y="190"/>
                  </a:cubicBezTo>
                  <a:cubicBezTo>
                    <a:pt x="640" y="191"/>
                    <a:pt x="639" y="191"/>
                    <a:pt x="638" y="192"/>
                  </a:cubicBezTo>
                  <a:cubicBezTo>
                    <a:pt x="633" y="196"/>
                    <a:pt x="629" y="198"/>
                    <a:pt x="626" y="198"/>
                  </a:cubicBezTo>
                  <a:cubicBezTo>
                    <a:pt x="625" y="199"/>
                    <a:pt x="623" y="199"/>
                    <a:pt x="622" y="198"/>
                  </a:cubicBezTo>
                  <a:cubicBezTo>
                    <a:pt x="620" y="198"/>
                    <a:pt x="619" y="198"/>
                    <a:pt x="618" y="197"/>
                  </a:cubicBezTo>
                  <a:cubicBezTo>
                    <a:pt x="614" y="195"/>
                    <a:pt x="611" y="191"/>
                    <a:pt x="610" y="186"/>
                  </a:cubicBezTo>
                  <a:cubicBezTo>
                    <a:pt x="609" y="182"/>
                    <a:pt x="610" y="177"/>
                    <a:pt x="613" y="172"/>
                  </a:cubicBezTo>
                  <a:cubicBezTo>
                    <a:pt x="614" y="169"/>
                    <a:pt x="616" y="167"/>
                    <a:pt x="619" y="165"/>
                  </a:cubicBezTo>
                  <a:cubicBezTo>
                    <a:pt x="622" y="162"/>
                    <a:pt x="623" y="161"/>
                    <a:pt x="623" y="161"/>
                  </a:cubicBezTo>
                  <a:cubicBezTo>
                    <a:pt x="624" y="160"/>
                    <a:pt x="624" y="159"/>
                    <a:pt x="623" y="159"/>
                  </a:cubicBezTo>
                  <a:cubicBezTo>
                    <a:pt x="623" y="158"/>
                    <a:pt x="622" y="158"/>
                    <a:pt x="621" y="157"/>
                  </a:cubicBezTo>
                  <a:cubicBezTo>
                    <a:pt x="622" y="155"/>
                    <a:pt x="622" y="155"/>
                    <a:pt x="622" y="155"/>
                  </a:cubicBezTo>
                  <a:cubicBezTo>
                    <a:pt x="637" y="163"/>
                    <a:pt x="637" y="163"/>
                    <a:pt x="637" y="163"/>
                  </a:cubicBezTo>
                  <a:cubicBezTo>
                    <a:pt x="636" y="165"/>
                    <a:pt x="636" y="165"/>
                    <a:pt x="636" y="165"/>
                  </a:cubicBezTo>
                  <a:cubicBezTo>
                    <a:pt x="632" y="163"/>
                    <a:pt x="628" y="163"/>
                    <a:pt x="625" y="165"/>
                  </a:cubicBezTo>
                  <a:cubicBezTo>
                    <a:pt x="621" y="166"/>
                    <a:pt x="618" y="169"/>
                    <a:pt x="616" y="173"/>
                  </a:cubicBezTo>
                  <a:cubicBezTo>
                    <a:pt x="615" y="175"/>
                    <a:pt x="615" y="177"/>
                    <a:pt x="615" y="179"/>
                  </a:cubicBezTo>
                  <a:cubicBezTo>
                    <a:pt x="615" y="181"/>
                    <a:pt x="616" y="182"/>
                    <a:pt x="618" y="183"/>
                  </a:cubicBezTo>
                  <a:cubicBezTo>
                    <a:pt x="620" y="184"/>
                    <a:pt x="624" y="183"/>
                    <a:pt x="630" y="179"/>
                  </a:cubicBezTo>
                  <a:cubicBezTo>
                    <a:pt x="630" y="178"/>
                    <a:pt x="630" y="178"/>
                    <a:pt x="630" y="178"/>
                  </a:cubicBezTo>
                  <a:cubicBezTo>
                    <a:pt x="634" y="175"/>
                    <a:pt x="637" y="173"/>
                    <a:pt x="639" y="172"/>
                  </a:cubicBezTo>
                  <a:cubicBezTo>
                    <a:pt x="641" y="170"/>
                    <a:pt x="643" y="170"/>
                    <a:pt x="644" y="169"/>
                  </a:cubicBezTo>
                  <a:cubicBezTo>
                    <a:pt x="646" y="169"/>
                    <a:pt x="648" y="169"/>
                    <a:pt x="650" y="169"/>
                  </a:cubicBezTo>
                  <a:cubicBezTo>
                    <a:pt x="652" y="169"/>
                    <a:pt x="654" y="170"/>
                    <a:pt x="656" y="171"/>
                  </a:cubicBezTo>
                  <a:cubicBezTo>
                    <a:pt x="660" y="173"/>
                    <a:pt x="663" y="177"/>
                    <a:pt x="664" y="182"/>
                  </a:cubicBezTo>
                  <a:cubicBezTo>
                    <a:pt x="665" y="186"/>
                    <a:pt x="664" y="191"/>
                    <a:pt x="661" y="197"/>
                  </a:cubicBezTo>
                  <a:cubicBezTo>
                    <a:pt x="659" y="199"/>
                    <a:pt x="657" y="202"/>
                    <a:pt x="654" y="205"/>
                  </a:cubicBezTo>
                  <a:cubicBezTo>
                    <a:pt x="652" y="207"/>
                    <a:pt x="650" y="209"/>
                    <a:pt x="650" y="209"/>
                  </a:cubicBezTo>
                  <a:cubicBezTo>
                    <a:pt x="650" y="210"/>
                    <a:pt x="650" y="211"/>
                    <a:pt x="650" y="211"/>
                  </a:cubicBezTo>
                  <a:cubicBezTo>
                    <a:pt x="650" y="212"/>
                    <a:pt x="651" y="213"/>
                    <a:pt x="652" y="213"/>
                  </a:cubicBezTo>
                  <a:cubicBezTo>
                    <a:pt x="651" y="215"/>
                    <a:pt x="651" y="215"/>
                    <a:pt x="651" y="215"/>
                  </a:cubicBezTo>
                  <a:close/>
                  <a:moveTo>
                    <a:pt x="678" y="136"/>
                  </a:moveTo>
                  <a:cubicBezTo>
                    <a:pt x="647" y="124"/>
                    <a:pt x="647" y="124"/>
                    <a:pt x="647" y="124"/>
                  </a:cubicBezTo>
                  <a:cubicBezTo>
                    <a:pt x="644" y="123"/>
                    <a:pt x="643" y="122"/>
                    <a:pt x="642" y="121"/>
                  </a:cubicBezTo>
                  <a:cubicBezTo>
                    <a:pt x="642" y="120"/>
                    <a:pt x="642" y="118"/>
                    <a:pt x="642" y="116"/>
                  </a:cubicBezTo>
                  <a:cubicBezTo>
                    <a:pt x="641" y="115"/>
                    <a:pt x="641" y="115"/>
                    <a:pt x="641" y="115"/>
                  </a:cubicBezTo>
                  <a:cubicBezTo>
                    <a:pt x="630" y="142"/>
                    <a:pt x="630" y="142"/>
                    <a:pt x="630" y="142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3" y="141"/>
                    <a:pt x="634" y="139"/>
                    <a:pt x="635" y="139"/>
                  </a:cubicBezTo>
                  <a:cubicBezTo>
                    <a:pt x="637" y="138"/>
                    <a:pt x="639" y="138"/>
                    <a:pt x="641" y="139"/>
                  </a:cubicBezTo>
                  <a:cubicBezTo>
                    <a:pt x="672" y="151"/>
                    <a:pt x="672" y="151"/>
                    <a:pt x="672" y="151"/>
                  </a:cubicBezTo>
                  <a:cubicBezTo>
                    <a:pt x="674" y="152"/>
                    <a:pt x="676" y="153"/>
                    <a:pt x="677" y="154"/>
                  </a:cubicBezTo>
                  <a:cubicBezTo>
                    <a:pt x="677" y="156"/>
                    <a:pt x="677" y="158"/>
                    <a:pt x="676" y="160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89" y="133"/>
                    <a:pt x="689" y="133"/>
                    <a:pt x="689" y="133"/>
                  </a:cubicBezTo>
                  <a:cubicBezTo>
                    <a:pt x="687" y="133"/>
                    <a:pt x="687" y="133"/>
                    <a:pt x="687" y="133"/>
                  </a:cubicBezTo>
                  <a:cubicBezTo>
                    <a:pt x="686" y="135"/>
                    <a:pt x="685" y="136"/>
                    <a:pt x="683" y="137"/>
                  </a:cubicBezTo>
                  <a:cubicBezTo>
                    <a:pt x="682" y="137"/>
                    <a:pt x="680" y="137"/>
                    <a:pt x="678" y="136"/>
                  </a:cubicBezTo>
                  <a:cubicBezTo>
                    <a:pt x="678" y="136"/>
                    <a:pt x="678" y="136"/>
                    <a:pt x="678" y="136"/>
                  </a:cubicBezTo>
                  <a:close/>
                  <a:moveTo>
                    <a:pt x="656" y="57"/>
                  </a:moveTo>
                  <a:cubicBezTo>
                    <a:pt x="669" y="60"/>
                    <a:pt x="669" y="60"/>
                    <a:pt x="669" y="60"/>
                  </a:cubicBezTo>
                  <a:cubicBezTo>
                    <a:pt x="668" y="62"/>
                    <a:pt x="668" y="62"/>
                    <a:pt x="668" y="62"/>
                  </a:cubicBezTo>
                  <a:cubicBezTo>
                    <a:pt x="665" y="62"/>
                    <a:pt x="662" y="62"/>
                    <a:pt x="660" y="63"/>
                  </a:cubicBezTo>
                  <a:cubicBezTo>
                    <a:pt x="658" y="64"/>
                    <a:pt x="657" y="67"/>
                    <a:pt x="656" y="70"/>
                  </a:cubicBezTo>
                  <a:cubicBezTo>
                    <a:pt x="655" y="73"/>
                    <a:pt x="655" y="73"/>
                    <a:pt x="655" y="73"/>
                  </a:cubicBezTo>
                  <a:cubicBezTo>
                    <a:pt x="693" y="82"/>
                    <a:pt x="693" y="82"/>
                    <a:pt x="693" y="82"/>
                  </a:cubicBezTo>
                  <a:cubicBezTo>
                    <a:pt x="696" y="83"/>
                    <a:pt x="698" y="83"/>
                    <a:pt x="699" y="82"/>
                  </a:cubicBezTo>
                  <a:cubicBezTo>
                    <a:pt x="700" y="81"/>
                    <a:pt x="701" y="80"/>
                    <a:pt x="702" y="77"/>
                  </a:cubicBezTo>
                  <a:cubicBezTo>
                    <a:pt x="704" y="78"/>
                    <a:pt x="704" y="78"/>
                    <a:pt x="704" y="78"/>
                  </a:cubicBezTo>
                  <a:cubicBezTo>
                    <a:pt x="697" y="106"/>
                    <a:pt x="697" y="106"/>
                    <a:pt x="697" y="106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6" y="103"/>
                    <a:pt x="696" y="102"/>
                    <a:pt x="695" y="100"/>
                  </a:cubicBezTo>
                  <a:cubicBezTo>
                    <a:pt x="694" y="99"/>
                    <a:pt x="692" y="98"/>
                    <a:pt x="690" y="98"/>
                  </a:cubicBezTo>
                  <a:cubicBezTo>
                    <a:pt x="652" y="89"/>
                    <a:pt x="652" y="89"/>
                    <a:pt x="652" y="89"/>
                  </a:cubicBezTo>
                  <a:cubicBezTo>
                    <a:pt x="651" y="92"/>
                    <a:pt x="651" y="92"/>
                    <a:pt x="651" y="92"/>
                  </a:cubicBezTo>
                  <a:cubicBezTo>
                    <a:pt x="650" y="96"/>
                    <a:pt x="651" y="98"/>
                    <a:pt x="652" y="100"/>
                  </a:cubicBezTo>
                  <a:cubicBezTo>
                    <a:pt x="653" y="102"/>
                    <a:pt x="655" y="104"/>
                    <a:pt x="658" y="105"/>
                  </a:cubicBezTo>
                  <a:cubicBezTo>
                    <a:pt x="658" y="107"/>
                    <a:pt x="658" y="107"/>
                    <a:pt x="658" y="107"/>
                  </a:cubicBezTo>
                  <a:cubicBezTo>
                    <a:pt x="645" y="104"/>
                    <a:pt x="645" y="104"/>
                    <a:pt x="645" y="104"/>
                  </a:cubicBezTo>
                  <a:cubicBezTo>
                    <a:pt x="656" y="57"/>
                    <a:pt x="656" y="57"/>
                    <a:pt x="656" y="57"/>
                  </a:cubicBezTo>
                  <a:close/>
                  <a:moveTo>
                    <a:pt x="684" y="17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701" y="18"/>
                    <a:pt x="703" y="17"/>
                    <a:pt x="704" y="16"/>
                  </a:cubicBezTo>
                  <a:cubicBezTo>
                    <a:pt x="705" y="15"/>
                    <a:pt x="706" y="13"/>
                    <a:pt x="706" y="11"/>
                  </a:cubicBezTo>
                  <a:cubicBezTo>
                    <a:pt x="708" y="11"/>
                    <a:pt x="708" y="11"/>
                    <a:pt x="708" y="11"/>
                  </a:cubicBezTo>
                  <a:cubicBezTo>
                    <a:pt x="708" y="40"/>
                    <a:pt x="708" y="40"/>
                    <a:pt x="708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38"/>
                    <a:pt x="705" y="36"/>
                    <a:pt x="704" y="35"/>
                  </a:cubicBezTo>
                  <a:cubicBezTo>
                    <a:pt x="703" y="34"/>
                    <a:pt x="701" y="34"/>
                    <a:pt x="698" y="34"/>
                  </a:cubicBezTo>
                  <a:cubicBezTo>
                    <a:pt x="687" y="33"/>
                    <a:pt x="687" y="33"/>
                    <a:pt x="687" y="33"/>
                  </a:cubicBezTo>
                  <a:cubicBezTo>
                    <a:pt x="663" y="46"/>
                    <a:pt x="663" y="46"/>
                    <a:pt x="663" y="46"/>
                  </a:cubicBezTo>
                  <a:cubicBezTo>
                    <a:pt x="661" y="47"/>
                    <a:pt x="660" y="48"/>
                    <a:pt x="659" y="49"/>
                  </a:cubicBezTo>
                  <a:cubicBezTo>
                    <a:pt x="658" y="50"/>
                    <a:pt x="658" y="51"/>
                    <a:pt x="658" y="53"/>
                  </a:cubicBezTo>
                  <a:cubicBezTo>
                    <a:pt x="656" y="53"/>
                    <a:pt x="656" y="53"/>
                    <a:pt x="656" y="53"/>
                  </a:cubicBezTo>
                  <a:cubicBezTo>
                    <a:pt x="656" y="26"/>
                    <a:pt x="656" y="26"/>
                    <a:pt x="656" y="26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7"/>
                    <a:pt x="658" y="28"/>
                    <a:pt x="659" y="29"/>
                  </a:cubicBezTo>
                  <a:cubicBezTo>
                    <a:pt x="659" y="29"/>
                    <a:pt x="660" y="30"/>
                    <a:pt x="660" y="30"/>
                  </a:cubicBezTo>
                  <a:cubicBezTo>
                    <a:pt x="661" y="30"/>
                    <a:pt x="661" y="30"/>
                    <a:pt x="661" y="30"/>
                  </a:cubicBezTo>
                  <a:cubicBezTo>
                    <a:pt x="662" y="29"/>
                    <a:pt x="662" y="29"/>
                    <a:pt x="662" y="29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64" y="10"/>
                    <a:pt x="664" y="10"/>
                    <a:pt x="664" y="10"/>
                  </a:cubicBezTo>
                  <a:cubicBezTo>
                    <a:pt x="663" y="10"/>
                    <a:pt x="663" y="10"/>
                    <a:pt x="663" y="10"/>
                  </a:cubicBezTo>
                  <a:cubicBezTo>
                    <a:pt x="662" y="9"/>
                    <a:pt x="662" y="9"/>
                    <a:pt x="661" y="9"/>
                  </a:cubicBezTo>
                  <a:cubicBezTo>
                    <a:pt x="660" y="9"/>
                    <a:pt x="660" y="10"/>
                    <a:pt x="659" y="11"/>
                  </a:cubicBezTo>
                  <a:cubicBezTo>
                    <a:pt x="659" y="11"/>
                    <a:pt x="659" y="13"/>
                    <a:pt x="659" y="1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57" y="15"/>
                    <a:pt x="657" y="15"/>
                    <a:pt x="657" y="15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59" y="1"/>
                    <a:pt x="659" y="1"/>
                    <a:pt x="659" y="1"/>
                  </a:cubicBezTo>
                  <a:cubicBezTo>
                    <a:pt x="659" y="1"/>
                    <a:pt x="659" y="2"/>
                    <a:pt x="660" y="3"/>
                  </a:cubicBezTo>
                  <a:cubicBezTo>
                    <a:pt x="660" y="4"/>
                    <a:pt x="661" y="5"/>
                    <a:pt x="663" y="6"/>
                  </a:cubicBezTo>
                  <a:lnTo>
                    <a:pt x="68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ŝ1íḋe">
              <a:extLst>
                <a:ext uri="{FF2B5EF4-FFF2-40B4-BE49-F238E27FC236}">
                  <a16:creationId xmlns:a16="http://schemas.microsoft.com/office/drawing/2014/main" id="{BE7EB58F-D722-443A-8BBA-D06B08DD8D35}"/>
                </a:ext>
              </a:extLst>
            </p:cNvPr>
            <p:cNvSpPr/>
            <p:nvPr/>
          </p:nvSpPr>
          <p:spPr bwMode="auto">
            <a:xfrm>
              <a:off x="2840038" y="4119563"/>
              <a:ext cx="493713" cy="128588"/>
            </a:xfrm>
            <a:custGeom>
              <a:avLst/>
              <a:gdLst>
                <a:gd name="T0" fmla="*/ 0 w 150"/>
                <a:gd name="T1" fmla="*/ 36 h 39"/>
                <a:gd name="T2" fmla="*/ 9 w 150"/>
                <a:gd name="T3" fmla="*/ 33 h 39"/>
                <a:gd name="T4" fmla="*/ 8 w 150"/>
                <a:gd name="T5" fmla="*/ 7 h 39"/>
                <a:gd name="T6" fmla="*/ 3 w 150"/>
                <a:gd name="T7" fmla="*/ 7 h 39"/>
                <a:gd name="T8" fmla="*/ 1 w 150"/>
                <a:gd name="T9" fmla="*/ 5 h 39"/>
                <a:gd name="T10" fmla="*/ 17 w 150"/>
                <a:gd name="T11" fmla="*/ 0 h 39"/>
                <a:gd name="T12" fmla="*/ 19 w 150"/>
                <a:gd name="T13" fmla="*/ 33 h 39"/>
                <a:gd name="T14" fmla="*/ 28 w 150"/>
                <a:gd name="T15" fmla="*/ 36 h 39"/>
                <a:gd name="T16" fmla="*/ 21 w 150"/>
                <a:gd name="T17" fmla="*/ 38 h 39"/>
                <a:gd name="T18" fmla="*/ 6 w 150"/>
                <a:gd name="T19" fmla="*/ 38 h 39"/>
                <a:gd name="T20" fmla="*/ 0 w 150"/>
                <a:gd name="T21" fmla="*/ 38 h 39"/>
                <a:gd name="T22" fmla="*/ 46 w 150"/>
                <a:gd name="T23" fmla="*/ 24 h 39"/>
                <a:gd name="T24" fmla="*/ 48 w 150"/>
                <a:gd name="T25" fmla="*/ 34 h 39"/>
                <a:gd name="T26" fmla="*/ 61 w 150"/>
                <a:gd name="T27" fmla="*/ 34 h 39"/>
                <a:gd name="T28" fmla="*/ 60 w 150"/>
                <a:gd name="T29" fmla="*/ 25 h 39"/>
                <a:gd name="T30" fmla="*/ 51 w 150"/>
                <a:gd name="T31" fmla="*/ 21 h 39"/>
                <a:gd name="T32" fmla="*/ 60 w 150"/>
                <a:gd name="T33" fmla="*/ 12 h 39"/>
                <a:gd name="T34" fmla="*/ 59 w 150"/>
                <a:gd name="T35" fmla="*/ 4 h 39"/>
                <a:gd name="T36" fmla="*/ 48 w 150"/>
                <a:gd name="T37" fmla="*/ 4 h 39"/>
                <a:gd name="T38" fmla="*/ 49 w 150"/>
                <a:gd name="T39" fmla="*/ 11 h 39"/>
                <a:gd name="T40" fmla="*/ 56 w 150"/>
                <a:gd name="T41" fmla="*/ 15 h 39"/>
                <a:gd name="T42" fmla="*/ 41 w 150"/>
                <a:gd name="T43" fmla="*/ 15 h 39"/>
                <a:gd name="T44" fmla="*/ 43 w 150"/>
                <a:gd name="T45" fmla="*/ 3 h 39"/>
                <a:gd name="T46" fmla="*/ 65 w 150"/>
                <a:gd name="T47" fmla="*/ 3 h 39"/>
                <a:gd name="T48" fmla="*/ 67 w 150"/>
                <a:gd name="T49" fmla="*/ 13 h 39"/>
                <a:gd name="T50" fmla="*/ 68 w 150"/>
                <a:gd name="T51" fmla="*/ 21 h 39"/>
                <a:gd name="T52" fmla="*/ 66 w 150"/>
                <a:gd name="T53" fmla="*/ 36 h 39"/>
                <a:gd name="T54" fmla="*/ 41 w 150"/>
                <a:gd name="T55" fmla="*/ 36 h 39"/>
                <a:gd name="T56" fmla="*/ 39 w 150"/>
                <a:gd name="T57" fmla="*/ 23 h 39"/>
                <a:gd name="T58" fmla="*/ 47 w 150"/>
                <a:gd name="T59" fmla="*/ 19 h 39"/>
                <a:gd name="T60" fmla="*/ 80 w 150"/>
                <a:gd name="T61" fmla="*/ 33 h 39"/>
                <a:gd name="T62" fmla="*/ 87 w 150"/>
                <a:gd name="T63" fmla="*/ 36 h 39"/>
                <a:gd name="T64" fmla="*/ 100 w 150"/>
                <a:gd name="T65" fmla="*/ 20 h 39"/>
                <a:gd name="T66" fmla="*/ 95 w 150"/>
                <a:gd name="T67" fmla="*/ 25 h 39"/>
                <a:gd name="T68" fmla="*/ 79 w 150"/>
                <a:gd name="T69" fmla="*/ 23 h 39"/>
                <a:gd name="T70" fmla="*/ 81 w 150"/>
                <a:gd name="T71" fmla="*/ 4 h 39"/>
                <a:gd name="T72" fmla="*/ 105 w 150"/>
                <a:gd name="T73" fmla="*/ 5 h 39"/>
                <a:gd name="T74" fmla="*/ 108 w 150"/>
                <a:gd name="T75" fmla="*/ 26 h 39"/>
                <a:gd name="T76" fmla="*/ 96 w 150"/>
                <a:gd name="T77" fmla="*/ 38 h 39"/>
                <a:gd name="T78" fmla="*/ 81 w 150"/>
                <a:gd name="T79" fmla="*/ 38 h 39"/>
                <a:gd name="T80" fmla="*/ 77 w 150"/>
                <a:gd name="T81" fmla="*/ 36 h 39"/>
                <a:gd name="T82" fmla="*/ 98 w 150"/>
                <a:gd name="T83" fmla="*/ 19 h 39"/>
                <a:gd name="T84" fmla="*/ 98 w 150"/>
                <a:gd name="T85" fmla="*/ 6 h 39"/>
                <a:gd name="T86" fmla="*/ 87 w 150"/>
                <a:gd name="T87" fmla="*/ 6 h 39"/>
                <a:gd name="T88" fmla="*/ 88 w 150"/>
                <a:gd name="T89" fmla="*/ 19 h 39"/>
                <a:gd name="T90" fmla="*/ 93 w 150"/>
                <a:gd name="T91" fmla="*/ 21 h 39"/>
                <a:gd name="T92" fmla="*/ 128 w 150"/>
                <a:gd name="T93" fmla="*/ 20 h 39"/>
                <a:gd name="T94" fmla="*/ 129 w 150"/>
                <a:gd name="T95" fmla="*/ 33 h 39"/>
                <a:gd name="T96" fmla="*/ 139 w 150"/>
                <a:gd name="T97" fmla="*/ 34 h 39"/>
                <a:gd name="T98" fmla="*/ 139 w 150"/>
                <a:gd name="T99" fmla="*/ 21 h 39"/>
                <a:gd name="T100" fmla="*/ 133 w 150"/>
                <a:gd name="T101" fmla="*/ 18 h 39"/>
                <a:gd name="T102" fmla="*/ 146 w 150"/>
                <a:gd name="T103" fmla="*/ 6 h 39"/>
                <a:gd name="T104" fmla="*/ 139 w 150"/>
                <a:gd name="T105" fmla="*/ 4 h 39"/>
                <a:gd name="T106" fmla="*/ 126 w 150"/>
                <a:gd name="T107" fmla="*/ 19 h 39"/>
                <a:gd name="T108" fmla="*/ 131 w 150"/>
                <a:gd name="T109" fmla="*/ 15 h 39"/>
                <a:gd name="T110" fmla="*/ 147 w 150"/>
                <a:gd name="T111" fmla="*/ 16 h 39"/>
                <a:gd name="T112" fmla="*/ 146 w 150"/>
                <a:gd name="T113" fmla="*/ 35 h 39"/>
                <a:gd name="T114" fmla="*/ 121 w 150"/>
                <a:gd name="T115" fmla="*/ 35 h 39"/>
                <a:gd name="T116" fmla="*/ 118 w 150"/>
                <a:gd name="T117" fmla="*/ 13 h 39"/>
                <a:gd name="T118" fmla="*/ 130 w 150"/>
                <a:gd name="T119" fmla="*/ 2 h 39"/>
                <a:gd name="T120" fmla="*/ 145 w 150"/>
                <a:gd name="T12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39">
                  <a:moveTo>
                    <a:pt x="0" y="3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6" y="36"/>
                    <a:pt x="8" y="35"/>
                  </a:cubicBezTo>
                  <a:cubicBezTo>
                    <a:pt x="9" y="35"/>
                    <a:pt x="9" y="34"/>
                    <a:pt x="9" y="3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4"/>
                    <a:pt x="7" y="4"/>
                    <a:pt x="9" y="3"/>
                  </a:cubicBezTo>
                  <a:cubicBezTo>
                    <a:pt x="12" y="3"/>
                    <a:pt x="14" y="2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20" y="35"/>
                    <a:pt x="21" y="35"/>
                  </a:cubicBezTo>
                  <a:cubicBezTo>
                    <a:pt x="22" y="36"/>
                    <a:pt x="24" y="36"/>
                    <a:pt x="28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38"/>
                    <a:pt x="23" y="38"/>
                    <a:pt x="21" y="38"/>
                  </a:cubicBezTo>
                  <a:cubicBezTo>
                    <a:pt x="19" y="38"/>
                    <a:pt x="16" y="38"/>
                    <a:pt x="14" y="38"/>
                  </a:cubicBezTo>
                  <a:cubicBezTo>
                    <a:pt x="11" y="38"/>
                    <a:pt x="8" y="38"/>
                    <a:pt x="6" y="38"/>
                  </a:cubicBezTo>
                  <a:cubicBezTo>
                    <a:pt x="4" y="38"/>
                    <a:pt x="2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51" y="21"/>
                  </a:moveTo>
                  <a:cubicBezTo>
                    <a:pt x="49" y="22"/>
                    <a:pt x="48" y="23"/>
                    <a:pt x="46" y="24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45" y="31"/>
                    <a:pt x="46" y="32"/>
                    <a:pt x="48" y="34"/>
                  </a:cubicBezTo>
                  <a:cubicBezTo>
                    <a:pt x="50" y="35"/>
                    <a:pt x="52" y="36"/>
                    <a:pt x="55" y="36"/>
                  </a:cubicBezTo>
                  <a:cubicBezTo>
                    <a:pt x="57" y="36"/>
                    <a:pt x="59" y="36"/>
                    <a:pt x="61" y="34"/>
                  </a:cubicBezTo>
                  <a:cubicBezTo>
                    <a:pt x="62" y="33"/>
                    <a:pt x="63" y="32"/>
                    <a:pt x="63" y="30"/>
                  </a:cubicBezTo>
                  <a:cubicBezTo>
                    <a:pt x="63" y="28"/>
                    <a:pt x="62" y="27"/>
                    <a:pt x="60" y="25"/>
                  </a:cubicBezTo>
                  <a:cubicBezTo>
                    <a:pt x="58" y="24"/>
                    <a:pt x="55" y="23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56" y="15"/>
                  </a:moveTo>
                  <a:cubicBezTo>
                    <a:pt x="58" y="14"/>
                    <a:pt x="59" y="13"/>
                    <a:pt x="60" y="12"/>
                  </a:cubicBezTo>
                  <a:cubicBezTo>
                    <a:pt x="61" y="11"/>
                    <a:pt x="61" y="10"/>
                    <a:pt x="61" y="8"/>
                  </a:cubicBezTo>
                  <a:cubicBezTo>
                    <a:pt x="61" y="7"/>
                    <a:pt x="60" y="5"/>
                    <a:pt x="59" y="4"/>
                  </a:cubicBezTo>
                  <a:cubicBezTo>
                    <a:pt x="57" y="3"/>
                    <a:pt x="56" y="3"/>
                    <a:pt x="53" y="3"/>
                  </a:cubicBezTo>
                  <a:cubicBezTo>
                    <a:pt x="51" y="3"/>
                    <a:pt x="50" y="3"/>
                    <a:pt x="48" y="4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9"/>
                    <a:pt x="47" y="10"/>
                    <a:pt x="49" y="11"/>
                  </a:cubicBezTo>
                  <a:cubicBezTo>
                    <a:pt x="50" y="13"/>
                    <a:pt x="53" y="14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47" y="19"/>
                  </a:moveTo>
                  <a:cubicBezTo>
                    <a:pt x="44" y="18"/>
                    <a:pt x="42" y="16"/>
                    <a:pt x="41" y="15"/>
                  </a:cubicBezTo>
                  <a:cubicBezTo>
                    <a:pt x="39" y="13"/>
                    <a:pt x="39" y="12"/>
                    <a:pt x="39" y="10"/>
                  </a:cubicBezTo>
                  <a:cubicBezTo>
                    <a:pt x="39" y="7"/>
                    <a:pt x="40" y="5"/>
                    <a:pt x="43" y="3"/>
                  </a:cubicBezTo>
                  <a:cubicBezTo>
                    <a:pt x="46" y="1"/>
                    <a:pt x="50" y="0"/>
                    <a:pt x="55" y="0"/>
                  </a:cubicBezTo>
                  <a:cubicBezTo>
                    <a:pt x="59" y="0"/>
                    <a:pt x="62" y="1"/>
                    <a:pt x="65" y="3"/>
                  </a:cubicBezTo>
                  <a:cubicBezTo>
                    <a:pt x="67" y="4"/>
                    <a:pt x="69" y="6"/>
                    <a:pt x="69" y="8"/>
                  </a:cubicBezTo>
                  <a:cubicBezTo>
                    <a:pt x="69" y="10"/>
                    <a:pt x="68" y="11"/>
                    <a:pt x="67" y="13"/>
                  </a:cubicBezTo>
                  <a:cubicBezTo>
                    <a:pt x="65" y="14"/>
                    <a:pt x="63" y="15"/>
                    <a:pt x="60" y="17"/>
                  </a:cubicBezTo>
                  <a:cubicBezTo>
                    <a:pt x="64" y="18"/>
                    <a:pt x="66" y="20"/>
                    <a:pt x="68" y="21"/>
                  </a:cubicBezTo>
                  <a:cubicBezTo>
                    <a:pt x="70" y="23"/>
                    <a:pt x="71" y="25"/>
                    <a:pt x="71" y="28"/>
                  </a:cubicBezTo>
                  <a:cubicBezTo>
                    <a:pt x="71" y="31"/>
                    <a:pt x="69" y="34"/>
                    <a:pt x="66" y="36"/>
                  </a:cubicBezTo>
                  <a:cubicBezTo>
                    <a:pt x="63" y="38"/>
                    <a:pt x="59" y="39"/>
                    <a:pt x="54" y="39"/>
                  </a:cubicBezTo>
                  <a:cubicBezTo>
                    <a:pt x="48" y="39"/>
                    <a:pt x="44" y="38"/>
                    <a:pt x="41" y="36"/>
                  </a:cubicBezTo>
                  <a:cubicBezTo>
                    <a:pt x="38" y="34"/>
                    <a:pt x="36" y="32"/>
                    <a:pt x="36" y="29"/>
                  </a:cubicBezTo>
                  <a:cubicBezTo>
                    <a:pt x="36" y="27"/>
                    <a:pt x="37" y="25"/>
                    <a:pt x="39" y="23"/>
                  </a:cubicBezTo>
                  <a:cubicBezTo>
                    <a:pt x="40" y="22"/>
                    <a:pt x="43" y="20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lose/>
                  <a:moveTo>
                    <a:pt x="77" y="36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81" y="34"/>
                    <a:pt x="82" y="35"/>
                    <a:pt x="83" y="35"/>
                  </a:cubicBezTo>
                  <a:cubicBezTo>
                    <a:pt x="85" y="35"/>
                    <a:pt x="86" y="36"/>
                    <a:pt x="87" y="36"/>
                  </a:cubicBezTo>
                  <a:cubicBezTo>
                    <a:pt x="91" y="36"/>
                    <a:pt x="94" y="34"/>
                    <a:pt x="97" y="31"/>
                  </a:cubicBezTo>
                  <a:cubicBezTo>
                    <a:pt x="99" y="28"/>
                    <a:pt x="100" y="25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9" y="22"/>
                    <a:pt x="97" y="24"/>
                    <a:pt x="95" y="25"/>
                  </a:cubicBezTo>
                  <a:cubicBezTo>
                    <a:pt x="93" y="26"/>
                    <a:pt x="91" y="26"/>
                    <a:pt x="88" y="26"/>
                  </a:cubicBezTo>
                  <a:cubicBezTo>
                    <a:pt x="85" y="26"/>
                    <a:pt x="82" y="25"/>
                    <a:pt x="79" y="23"/>
                  </a:cubicBezTo>
                  <a:cubicBezTo>
                    <a:pt x="77" y="21"/>
                    <a:pt x="76" y="18"/>
                    <a:pt x="76" y="15"/>
                  </a:cubicBezTo>
                  <a:cubicBezTo>
                    <a:pt x="76" y="11"/>
                    <a:pt x="78" y="7"/>
                    <a:pt x="81" y="4"/>
                  </a:cubicBezTo>
                  <a:cubicBezTo>
                    <a:pt x="84" y="2"/>
                    <a:pt x="88" y="0"/>
                    <a:pt x="93" y="0"/>
                  </a:cubicBezTo>
                  <a:cubicBezTo>
                    <a:pt x="98" y="0"/>
                    <a:pt x="102" y="2"/>
                    <a:pt x="105" y="5"/>
                  </a:cubicBezTo>
                  <a:cubicBezTo>
                    <a:pt x="108" y="8"/>
                    <a:pt x="110" y="12"/>
                    <a:pt x="110" y="17"/>
                  </a:cubicBezTo>
                  <a:cubicBezTo>
                    <a:pt x="110" y="20"/>
                    <a:pt x="109" y="23"/>
                    <a:pt x="108" y="26"/>
                  </a:cubicBezTo>
                  <a:cubicBezTo>
                    <a:pt x="107" y="29"/>
                    <a:pt x="106" y="31"/>
                    <a:pt x="104" y="33"/>
                  </a:cubicBezTo>
                  <a:cubicBezTo>
                    <a:pt x="101" y="35"/>
                    <a:pt x="99" y="36"/>
                    <a:pt x="96" y="38"/>
                  </a:cubicBezTo>
                  <a:cubicBezTo>
                    <a:pt x="93" y="39"/>
                    <a:pt x="91" y="39"/>
                    <a:pt x="87" y="39"/>
                  </a:cubicBezTo>
                  <a:cubicBezTo>
                    <a:pt x="85" y="39"/>
                    <a:pt x="83" y="39"/>
                    <a:pt x="81" y="38"/>
                  </a:cubicBezTo>
                  <a:cubicBezTo>
                    <a:pt x="80" y="38"/>
                    <a:pt x="78" y="37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lose/>
                  <a:moveTo>
                    <a:pt x="93" y="21"/>
                  </a:moveTo>
                  <a:cubicBezTo>
                    <a:pt x="95" y="21"/>
                    <a:pt x="97" y="21"/>
                    <a:pt x="98" y="19"/>
                  </a:cubicBezTo>
                  <a:cubicBezTo>
                    <a:pt x="99" y="18"/>
                    <a:pt x="100" y="16"/>
                    <a:pt x="100" y="14"/>
                  </a:cubicBezTo>
                  <a:cubicBezTo>
                    <a:pt x="100" y="11"/>
                    <a:pt x="99" y="8"/>
                    <a:pt x="98" y="6"/>
                  </a:cubicBezTo>
                  <a:cubicBezTo>
                    <a:pt x="96" y="4"/>
                    <a:pt x="94" y="3"/>
                    <a:pt x="92" y="3"/>
                  </a:cubicBezTo>
                  <a:cubicBezTo>
                    <a:pt x="90" y="3"/>
                    <a:pt x="88" y="4"/>
                    <a:pt x="87" y="6"/>
                  </a:cubicBezTo>
                  <a:cubicBezTo>
                    <a:pt x="86" y="7"/>
                    <a:pt x="86" y="9"/>
                    <a:pt x="86" y="12"/>
                  </a:cubicBezTo>
                  <a:cubicBezTo>
                    <a:pt x="86" y="15"/>
                    <a:pt x="87" y="17"/>
                    <a:pt x="88" y="19"/>
                  </a:cubicBezTo>
                  <a:cubicBezTo>
                    <a:pt x="89" y="21"/>
                    <a:pt x="91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133" y="18"/>
                  </a:moveTo>
                  <a:cubicBezTo>
                    <a:pt x="131" y="18"/>
                    <a:pt x="130" y="19"/>
                    <a:pt x="128" y="20"/>
                  </a:cubicBezTo>
                  <a:cubicBezTo>
                    <a:pt x="127" y="21"/>
                    <a:pt x="127" y="23"/>
                    <a:pt x="127" y="25"/>
                  </a:cubicBezTo>
                  <a:cubicBezTo>
                    <a:pt x="127" y="29"/>
                    <a:pt x="127" y="31"/>
                    <a:pt x="129" y="33"/>
                  </a:cubicBezTo>
                  <a:cubicBezTo>
                    <a:pt x="130" y="35"/>
                    <a:pt x="132" y="36"/>
                    <a:pt x="134" y="36"/>
                  </a:cubicBezTo>
                  <a:cubicBezTo>
                    <a:pt x="136" y="36"/>
                    <a:pt x="138" y="35"/>
                    <a:pt x="139" y="34"/>
                  </a:cubicBezTo>
                  <a:cubicBezTo>
                    <a:pt x="140" y="33"/>
                    <a:pt x="140" y="31"/>
                    <a:pt x="140" y="28"/>
                  </a:cubicBezTo>
                  <a:cubicBezTo>
                    <a:pt x="140" y="25"/>
                    <a:pt x="140" y="22"/>
                    <a:pt x="139" y="21"/>
                  </a:cubicBezTo>
                  <a:cubicBezTo>
                    <a:pt x="137" y="19"/>
                    <a:pt x="136" y="18"/>
                    <a:pt x="133" y="18"/>
                  </a:cubicBezTo>
                  <a:cubicBezTo>
                    <a:pt x="133" y="18"/>
                    <a:pt x="133" y="18"/>
                    <a:pt x="133" y="18"/>
                  </a:cubicBezTo>
                  <a:close/>
                  <a:moveTo>
                    <a:pt x="150" y="4"/>
                  </a:moveTo>
                  <a:cubicBezTo>
                    <a:pt x="146" y="6"/>
                    <a:pt x="146" y="6"/>
                    <a:pt x="146" y="6"/>
                  </a:cubicBezTo>
                  <a:cubicBezTo>
                    <a:pt x="145" y="5"/>
                    <a:pt x="144" y="5"/>
                    <a:pt x="143" y="5"/>
                  </a:cubicBezTo>
                  <a:cubicBezTo>
                    <a:pt x="142" y="4"/>
                    <a:pt x="141" y="4"/>
                    <a:pt x="139" y="4"/>
                  </a:cubicBezTo>
                  <a:cubicBezTo>
                    <a:pt x="135" y="4"/>
                    <a:pt x="132" y="5"/>
                    <a:pt x="130" y="8"/>
                  </a:cubicBezTo>
                  <a:cubicBezTo>
                    <a:pt x="127" y="11"/>
                    <a:pt x="126" y="15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7"/>
                    <a:pt x="129" y="16"/>
                    <a:pt x="131" y="15"/>
                  </a:cubicBezTo>
                  <a:cubicBezTo>
                    <a:pt x="133" y="14"/>
                    <a:pt x="135" y="13"/>
                    <a:pt x="138" y="13"/>
                  </a:cubicBezTo>
                  <a:cubicBezTo>
                    <a:pt x="142" y="13"/>
                    <a:pt x="145" y="14"/>
                    <a:pt x="147" y="16"/>
                  </a:cubicBezTo>
                  <a:cubicBezTo>
                    <a:pt x="149" y="18"/>
                    <a:pt x="150" y="21"/>
                    <a:pt x="150" y="25"/>
                  </a:cubicBezTo>
                  <a:cubicBezTo>
                    <a:pt x="150" y="29"/>
                    <a:pt x="149" y="32"/>
                    <a:pt x="146" y="35"/>
                  </a:cubicBezTo>
                  <a:cubicBezTo>
                    <a:pt x="143" y="38"/>
                    <a:pt x="139" y="39"/>
                    <a:pt x="134" y="39"/>
                  </a:cubicBezTo>
                  <a:cubicBezTo>
                    <a:pt x="128" y="39"/>
                    <a:pt x="124" y="38"/>
                    <a:pt x="121" y="35"/>
                  </a:cubicBezTo>
                  <a:cubicBezTo>
                    <a:pt x="118" y="32"/>
                    <a:pt x="116" y="27"/>
                    <a:pt x="116" y="22"/>
                  </a:cubicBezTo>
                  <a:cubicBezTo>
                    <a:pt x="116" y="19"/>
                    <a:pt x="117" y="16"/>
                    <a:pt x="118" y="13"/>
                  </a:cubicBezTo>
                  <a:cubicBezTo>
                    <a:pt x="119" y="11"/>
                    <a:pt x="121" y="9"/>
                    <a:pt x="123" y="7"/>
                  </a:cubicBezTo>
                  <a:cubicBezTo>
                    <a:pt x="125" y="5"/>
                    <a:pt x="127" y="3"/>
                    <a:pt x="130" y="2"/>
                  </a:cubicBezTo>
                  <a:cubicBezTo>
                    <a:pt x="133" y="1"/>
                    <a:pt x="136" y="0"/>
                    <a:pt x="139" y="0"/>
                  </a:cubicBezTo>
                  <a:cubicBezTo>
                    <a:pt x="141" y="0"/>
                    <a:pt x="143" y="1"/>
                    <a:pt x="145" y="1"/>
                  </a:cubicBezTo>
                  <a:cubicBezTo>
                    <a:pt x="147" y="2"/>
                    <a:pt x="148" y="3"/>
                    <a:pt x="1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ṩ1íďé">
              <a:extLst>
                <a:ext uri="{FF2B5EF4-FFF2-40B4-BE49-F238E27FC236}">
                  <a16:creationId xmlns:a16="http://schemas.microsoft.com/office/drawing/2014/main" id="{A365FCE7-F7CB-4034-811B-0DB5DD830059}"/>
                </a:ext>
              </a:extLst>
            </p:cNvPr>
            <p:cNvSpPr/>
            <p:nvPr/>
          </p:nvSpPr>
          <p:spPr bwMode="auto">
            <a:xfrm>
              <a:off x="2190751" y="2551113"/>
              <a:ext cx="1754188" cy="1651000"/>
            </a:xfrm>
            <a:custGeom>
              <a:avLst/>
              <a:gdLst>
                <a:gd name="T0" fmla="*/ 266 w 532"/>
                <a:gd name="T1" fmla="*/ 0 h 500"/>
                <a:gd name="T2" fmla="*/ 532 w 532"/>
                <a:gd name="T3" fmla="*/ 266 h 500"/>
                <a:gd name="T4" fmla="*/ 395 w 532"/>
                <a:gd name="T5" fmla="*/ 500 h 500"/>
                <a:gd name="T6" fmla="*/ 389 w 532"/>
                <a:gd name="T7" fmla="*/ 489 h 500"/>
                <a:gd name="T8" fmla="*/ 521 w 532"/>
                <a:gd name="T9" fmla="*/ 266 h 500"/>
                <a:gd name="T10" fmla="*/ 266 w 532"/>
                <a:gd name="T11" fmla="*/ 12 h 500"/>
                <a:gd name="T12" fmla="*/ 11 w 532"/>
                <a:gd name="T13" fmla="*/ 266 h 500"/>
                <a:gd name="T14" fmla="*/ 144 w 532"/>
                <a:gd name="T15" fmla="*/ 490 h 500"/>
                <a:gd name="T16" fmla="*/ 139 w 532"/>
                <a:gd name="T17" fmla="*/ 500 h 500"/>
                <a:gd name="T18" fmla="*/ 0 w 532"/>
                <a:gd name="T19" fmla="*/ 266 h 500"/>
                <a:gd name="T20" fmla="*/ 266 w 532"/>
                <a:gd name="T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500">
                  <a:moveTo>
                    <a:pt x="266" y="0"/>
                  </a:moveTo>
                  <a:cubicBezTo>
                    <a:pt x="413" y="0"/>
                    <a:pt x="532" y="120"/>
                    <a:pt x="532" y="266"/>
                  </a:cubicBezTo>
                  <a:cubicBezTo>
                    <a:pt x="532" y="367"/>
                    <a:pt x="477" y="454"/>
                    <a:pt x="395" y="500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468" y="446"/>
                    <a:pt x="521" y="362"/>
                    <a:pt x="521" y="266"/>
                  </a:cubicBezTo>
                  <a:cubicBezTo>
                    <a:pt x="521" y="126"/>
                    <a:pt x="407" y="12"/>
                    <a:pt x="266" y="12"/>
                  </a:cubicBezTo>
                  <a:cubicBezTo>
                    <a:pt x="126" y="12"/>
                    <a:pt x="11" y="126"/>
                    <a:pt x="11" y="266"/>
                  </a:cubicBezTo>
                  <a:cubicBezTo>
                    <a:pt x="11" y="363"/>
                    <a:pt x="65" y="447"/>
                    <a:pt x="144" y="490"/>
                  </a:cubicBezTo>
                  <a:cubicBezTo>
                    <a:pt x="139" y="500"/>
                    <a:pt x="139" y="500"/>
                    <a:pt x="139" y="500"/>
                  </a:cubicBezTo>
                  <a:cubicBezTo>
                    <a:pt x="56" y="455"/>
                    <a:pt x="0" y="367"/>
                    <a:pt x="0" y="266"/>
                  </a:cubicBezTo>
                  <a:cubicBezTo>
                    <a:pt x="0" y="120"/>
                    <a:pt x="120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C3922C37-C600-4E07-A8FA-C3D412E25E7D}"/>
              </a:ext>
            </a:extLst>
          </p:cNvPr>
          <p:cNvSpPr/>
          <p:nvPr userDrawn="1"/>
        </p:nvSpPr>
        <p:spPr>
          <a:xfrm>
            <a:off x="313342" y="412399"/>
            <a:ext cx="687563" cy="68756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2C35848-EB3C-43D7-840E-944FA653A980}"/>
              </a:ext>
            </a:extLst>
          </p:cNvPr>
          <p:cNvCxnSpPr>
            <a:cxnSpLocks/>
          </p:cNvCxnSpPr>
          <p:nvPr userDrawn="1"/>
        </p:nvCxnSpPr>
        <p:spPr>
          <a:xfrm>
            <a:off x="654023" y="1130300"/>
            <a:ext cx="0" cy="4041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74635A3-C76D-46AC-A9B8-575B69C880B8}"/>
              </a:ext>
            </a:extLst>
          </p:cNvPr>
          <p:cNvCxnSpPr>
            <a:cxnSpLocks/>
          </p:cNvCxnSpPr>
          <p:nvPr userDrawn="1"/>
        </p:nvCxnSpPr>
        <p:spPr>
          <a:xfrm>
            <a:off x="660344" y="5172075"/>
            <a:ext cx="1" cy="16904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24298E4E-C328-4C3E-851D-8696193B39F8}"/>
              </a:ext>
            </a:extLst>
          </p:cNvPr>
          <p:cNvSpPr/>
          <p:nvPr userDrawn="1"/>
        </p:nvSpPr>
        <p:spPr>
          <a:xfrm>
            <a:off x="10872316" y="5535568"/>
            <a:ext cx="1319684" cy="1322432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65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38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9BE0E7B3-B81C-46E2-B4FA-992DDAED5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15585" y="2604052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6F71D02-26C0-422C-94A5-0E13BA40A1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88235" y="2604053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392E62B8-A4C1-414F-AD36-E09519179E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35701" y="2604053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18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BBBFB6E9-8BBA-4C22-9747-F53EDC5F93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7966" y="1647055"/>
            <a:ext cx="3505504" cy="448704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46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21477E87-65B0-463B-876C-EFE152D6A7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" y="1979880"/>
            <a:ext cx="3136900" cy="2247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3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21EA50BA-BF13-4D27-A467-3E94AD1690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565" y="2828178"/>
            <a:ext cx="3776870" cy="214685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36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8485970E-3D00-4666-8A66-32B5164EF0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83830" y="1971819"/>
            <a:ext cx="2003744" cy="125234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89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C0CF20-D39E-4309-99FA-E3B77D7B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2E0FCB-845F-43F0-9081-36497D744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D38D41-F126-4168-9EC4-28729C74B4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863DF-B9E4-4586-93FD-95547E6FD0DC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D2F8F1-B6F1-4AE9-981E-884220B31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348E34-E40F-4E74-AF39-70FADB492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031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1" r:id="rId3"/>
    <p:sldLayoutId id="2147483650" r:id="rId4"/>
    <p:sldLayoutId id="2147483687" r:id="rId5"/>
    <p:sldLayoutId id="2147483686" r:id="rId6"/>
    <p:sldLayoutId id="2147483668" r:id="rId7"/>
    <p:sldLayoutId id="2147483667" r:id="rId8"/>
    <p:sldLayoutId id="2147483666" r:id="rId9"/>
    <p:sldLayoutId id="2147483665" r:id="rId10"/>
    <p:sldLayoutId id="2147483664" r:id="rId11"/>
    <p:sldLayoutId id="2147483654" r:id="rId12"/>
    <p:sldLayoutId id="2147483688" r:id="rId13"/>
    <p:sldLayoutId id="2147483655" r:id="rId14"/>
    <p:sldLayoutId id="2147483684" r:id="rId15"/>
    <p:sldLayoutId id="2147483663" r:id="rId16"/>
    <p:sldLayoutId id="214748365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sgaryss/Pika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BFFC4CE0-5839-43F2-B8F7-17CB3B5B28D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1"/>
          <a:stretch>
            <a:fillRect/>
          </a:stretch>
        </p:blipFill>
        <p:spPr>
          <a:xfrm>
            <a:off x="-3217" y="0"/>
            <a:ext cx="9759950" cy="6858000"/>
          </a:xfrm>
        </p:spPr>
      </p:pic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D68A85B3-40AD-49A3-B550-3FD2F8EFFEF3}"/>
              </a:ext>
            </a:extLst>
          </p:cNvPr>
          <p:cNvSpPr/>
          <p:nvPr/>
        </p:nvSpPr>
        <p:spPr>
          <a:xfrm>
            <a:off x="0" y="-16167"/>
            <a:ext cx="6488933" cy="6868886"/>
          </a:xfrm>
          <a:custGeom>
            <a:avLst/>
            <a:gdLst>
              <a:gd name="connsiteX0" fmla="*/ 0 w 6487885"/>
              <a:gd name="connsiteY0" fmla="*/ 0 h 6868886"/>
              <a:gd name="connsiteX1" fmla="*/ 1600200 w 6487885"/>
              <a:gd name="connsiteY1" fmla="*/ 10886 h 6868886"/>
              <a:gd name="connsiteX2" fmla="*/ 6487885 w 6487885"/>
              <a:gd name="connsiteY2" fmla="*/ 4909457 h 6868886"/>
              <a:gd name="connsiteX3" fmla="*/ 4528457 w 6487885"/>
              <a:gd name="connsiteY3" fmla="*/ 6868886 h 6868886"/>
              <a:gd name="connsiteX4" fmla="*/ 10885 w 6487885"/>
              <a:gd name="connsiteY4" fmla="*/ 6868886 h 6868886"/>
              <a:gd name="connsiteX5" fmla="*/ 0 w 6487885"/>
              <a:gd name="connsiteY5" fmla="*/ 0 h 6868886"/>
              <a:gd name="connsiteX0" fmla="*/ 1048 w 6488933"/>
              <a:gd name="connsiteY0" fmla="*/ 0 h 6868886"/>
              <a:gd name="connsiteX1" fmla="*/ 1601248 w 6488933"/>
              <a:gd name="connsiteY1" fmla="*/ 10886 h 6868886"/>
              <a:gd name="connsiteX2" fmla="*/ 6488933 w 6488933"/>
              <a:gd name="connsiteY2" fmla="*/ 4909457 h 6868886"/>
              <a:gd name="connsiteX3" fmla="*/ 4529505 w 6488933"/>
              <a:gd name="connsiteY3" fmla="*/ 6868886 h 6868886"/>
              <a:gd name="connsiteX4" fmla="*/ 1047 w 6488933"/>
              <a:gd name="connsiteY4" fmla="*/ 6868886 h 6868886"/>
              <a:gd name="connsiteX5" fmla="*/ 1048 w 6488933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8933" h="6868886">
                <a:moveTo>
                  <a:pt x="1048" y="0"/>
                </a:moveTo>
                <a:lnTo>
                  <a:pt x="1601248" y="10886"/>
                </a:lnTo>
                <a:lnTo>
                  <a:pt x="6488933" y="4909457"/>
                </a:lnTo>
                <a:lnTo>
                  <a:pt x="4529505" y="6868886"/>
                </a:lnTo>
                <a:lnTo>
                  <a:pt x="1047" y="6868886"/>
                </a:lnTo>
                <a:cubicBezTo>
                  <a:pt x="-2581" y="4579257"/>
                  <a:pt x="4676" y="2289629"/>
                  <a:pt x="1048" y="0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023B925-B90F-4213-823F-FD51300018EE}"/>
              </a:ext>
            </a:extLst>
          </p:cNvPr>
          <p:cNvGrpSpPr/>
          <p:nvPr/>
        </p:nvGrpSpPr>
        <p:grpSpPr>
          <a:xfrm>
            <a:off x="7152145" y="1697060"/>
            <a:ext cx="4445688" cy="1294322"/>
            <a:chOff x="7152145" y="1472725"/>
            <a:chExt cx="4445688" cy="129432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9706D7F-6FC2-4E30-8853-9087C0E9C7F5}"/>
                </a:ext>
              </a:extLst>
            </p:cNvPr>
            <p:cNvSpPr txBox="1"/>
            <p:nvPr/>
          </p:nvSpPr>
          <p:spPr>
            <a:xfrm>
              <a:off x="7164727" y="1472725"/>
              <a:ext cx="44331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项目介绍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8D0D6861-EDED-4D53-9605-E1CB915FABF1}"/>
                </a:ext>
              </a:extLst>
            </p:cNvPr>
            <p:cNvGrpSpPr/>
            <p:nvPr/>
          </p:nvGrpSpPr>
          <p:grpSpPr>
            <a:xfrm>
              <a:off x="7244656" y="2160150"/>
              <a:ext cx="3634452" cy="126431"/>
              <a:chOff x="7238471" y="1882355"/>
              <a:chExt cx="3634452" cy="126431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477A4B8-9392-4CC0-8734-C64E894722E0}"/>
                  </a:ext>
                </a:extLst>
              </p:cNvPr>
              <p:cNvSpPr/>
              <p:nvPr/>
            </p:nvSpPr>
            <p:spPr>
              <a:xfrm>
                <a:off x="7238471" y="1882355"/>
                <a:ext cx="1180618" cy="12643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88CC9BE7-0161-4A28-9F9A-FE638566F770}"/>
                  </a:ext>
                </a:extLst>
              </p:cNvPr>
              <p:cNvCxnSpPr/>
              <p:nvPr/>
            </p:nvCxnSpPr>
            <p:spPr>
              <a:xfrm flipV="1">
                <a:off x="8419089" y="1945570"/>
                <a:ext cx="2453834" cy="1"/>
              </a:xfrm>
              <a:prstGeom prst="lin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C2A65A4-E64C-48B0-B923-E5DB170F3A70}"/>
                </a:ext>
              </a:extLst>
            </p:cNvPr>
            <p:cNvSpPr txBox="1"/>
            <p:nvPr/>
          </p:nvSpPr>
          <p:spPr>
            <a:xfrm>
              <a:off x="7152145" y="2397715"/>
              <a:ext cx="2783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>
                  <a:solidFill>
                    <a:srgbClr val="000000"/>
                  </a:solidFill>
                  <a:latin typeface="Arial"/>
                  <a:ea typeface="微软雅黑"/>
                </a:rPr>
                <a:t>2024</a:t>
              </a: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年</a:t>
              </a:r>
              <a:r>
                <a:rPr lang="en-US" altLang="zh-CN" dirty="0">
                  <a:solidFill>
                    <a:srgbClr val="000000"/>
                  </a:solidFill>
                  <a:latin typeface="Arial"/>
                  <a:ea typeface="微软雅黑"/>
                </a:rPr>
                <a:t>10</a:t>
              </a: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月</a:t>
              </a:r>
              <a:r>
                <a:rPr lang="en-US" altLang="zh-CN" dirty="0">
                  <a:solidFill>
                    <a:srgbClr val="000000"/>
                  </a:solidFill>
                  <a:latin typeface="Arial"/>
                  <a:ea typeface="微软雅黑"/>
                </a:rPr>
                <a:t>9</a:t>
              </a: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日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8892D29-72F1-4FE7-9F4E-E60AB6421734}"/>
              </a:ext>
            </a:extLst>
          </p:cNvPr>
          <p:cNvSpPr txBox="1"/>
          <p:nvPr/>
        </p:nvSpPr>
        <p:spPr>
          <a:xfrm>
            <a:off x="129155" y="4914774"/>
            <a:ext cx="3135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2023</a:t>
            </a:r>
            <a:r>
              <a:rPr lang="zh-CN" altLang="en-US" sz="7200" dirty="0">
                <a:solidFill>
                  <a:srgbClr val="FFFFFF">
                    <a:alpha val="45000"/>
                  </a:srgbClr>
                </a:solidFill>
                <a:latin typeface="Impact" panose="020B0806030902050204" pitchFamily="34" charset="0"/>
                <a:ea typeface="微软雅黑"/>
              </a:rPr>
              <a:t>级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45000"/>
                </a:srgbClr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8986C5D-8794-491B-B153-11E8ADDDBD9A}"/>
              </a:ext>
            </a:extLst>
          </p:cNvPr>
          <p:cNvSpPr txBox="1"/>
          <p:nvPr/>
        </p:nvSpPr>
        <p:spPr>
          <a:xfrm>
            <a:off x="109253" y="5931485"/>
            <a:ext cx="4080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计算机学院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E1D5908-BBBD-4E60-B90D-EBFE2A400170}"/>
              </a:ext>
            </a:extLst>
          </p:cNvPr>
          <p:cNvGrpSpPr/>
          <p:nvPr/>
        </p:nvGrpSpPr>
        <p:grpSpPr>
          <a:xfrm>
            <a:off x="7263510" y="1162696"/>
            <a:ext cx="1486951" cy="455398"/>
            <a:chOff x="4954881" y="1942452"/>
            <a:chExt cx="6214687" cy="1903328"/>
          </a:xfrm>
        </p:grpSpPr>
        <p:grpSp>
          <p:nvGrpSpPr>
            <p:cNvPr id="26" name="íślïdé">
              <a:extLst>
                <a:ext uri="{FF2B5EF4-FFF2-40B4-BE49-F238E27FC236}">
                  <a16:creationId xmlns:a16="http://schemas.microsoft.com/office/drawing/2014/main" id="{433271DA-24D6-43FD-BDEA-72B83794AEBF}"/>
                </a:ext>
              </a:extLst>
            </p:cNvPr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solidFill>
              <a:schemeClr val="accent2"/>
            </a:solidFill>
          </p:grpSpPr>
          <p:sp>
            <p:nvSpPr>
              <p:cNvPr id="33" name="ïṡḻïḍê">
                <a:extLst>
                  <a:ext uri="{FF2B5EF4-FFF2-40B4-BE49-F238E27FC236}">
                    <a16:creationId xmlns:a16="http://schemas.microsoft.com/office/drawing/2014/main" id="{FD394C02-1C35-46B1-AEE1-DD5017808506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" name="ï$lîḍè">
                <a:extLst>
                  <a:ext uri="{FF2B5EF4-FFF2-40B4-BE49-F238E27FC236}">
                    <a16:creationId xmlns:a16="http://schemas.microsoft.com/office/drawing/2014/main" id="{E83C8A90-83D6-4463-B20C-681088EF62A7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" name="îSļiḋé">
                <a:extLst>
                  <a:ext uri="{FF2B5EF4-FFF2-40B4-BE49-F238E27FC236}">
                    <a16:creationId xmlns:a16="http://schemas.microsoft.com/office/drawing/2014/main" id="{C1DAEA6E-9CEF-484C-8E22-989887FBACEE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6" name="îŝļîḍé">
                <a:extLst>
                  <a:ext uri="{FF2B5EF4-FFF2-40B4-BE49-F238E27FC236}">
                    <a16:creationId xmlns:a16="http://schemas.microsoft.com/office/drawing/2014/main" id="{5768FCBB-6E99-4E59-8398-DBE553A97B22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7" name="ïṩḻiďé">
                <a:extLst>
                  <a:ext uri="{FF2B5EF4-FFF2-40B4-BE49-F238E27FC236}">
                    <a16:creationId xmlns:a16="http://schemas.microsoft.com/office/drawing/2014/main" id="{31FF402B-F5BA-4DD7-9C75-4B675A9C715A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" name="ïṣ1ïḓè">
                <a:extLst>
                  <a:ext uri="{FF2B5EF4-FFF2-40B4-BE49-F238E27FC236}">
                    <a16:creationId xmlns:a16="http://schemas.microsoft.com/office/drawing/2014/main" id="{DD17A2BE-A354-4AB0-8B2B-56CAA169BF9A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9" name="îsḻíḓê">
                <a:extLst>
                  <a:ext uri="{FF2B5EF4-FFF2-40B4-BE49-F238E27FC236}">
                    <a16:creationId xmlns:a16="http://schemas.microsoft.com/office/drawing/2014/main" id="{9E7F24DA-74EF-4147-9B47-3D350A7FB50A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0" name="ïşḷîďè">
                <a:extLst>
                  <a:ext uri="{FF2B5EF4-FFF2-40B4-BE49-F238E27FC236}">
                    <a16:creationId xmlns:a16="http://schemas.microsoft.com/office/drawing/2014/main" id="{336ACA3D-8A13-4211-A82D-EF0D6FD66C3A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1" name="îṡlïḋe">
                <a:extLst>
                  <a:ext uri="{FF2B5EF4-FFF2-40B4-BE49-F238E27FC236}">
                    <a16:creationId xmlns:a16="http://schemas.microsoft.com/office/drawing/2014/main" id="{DEF4F58A-42D6-4C54-92EB-314D10B23F4D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2" name="í$ḻíde">
                <a:extLst>
                  <a:ext uri="{FF2B5EF4-FFF2-40B4-BE49-F238E27FC236}">
                    <a16:creationId xmlns:a16="http://schemas.microsoft.com/office/drawing/2014/main" id="{9CC658CC-383E-4B7E-8490-93CEBC396B0F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3" name="ïŝľîḑê">
                <a:extLst>
                  <a:ext uri="{FF2B5EF4-FFF2-40B4-BE49-F238E27FC236}">
                    <a16:creationId xmlns:a16="http://schemas.microsoft.com/office/drawing/2014/main" id="{D13109B1-38A4-4AFD-A868-E37F836B187D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4" name="išlíḑe">
                <a:extLst>
                  <a:ext uri="{FF2B5EF4-FFF2-40B4-BE49-F238E27FC236}">
                    <a16:creationId xmlns:a16="http://schemas.microsoft.com/office/drawing/2014/main" id="{FA563720-7FDF-4969-A031-2701CE6B5074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5" name="îṩḻîḓè">
                <a:extLst>
                  <a:ext uri="{FF2B5EF4-FFF2-40B4-BE49-F238E27FC236}">
                    <a16:creationId xmlns:a16="http://schemas.microsoft.com/office/drawing/2014/main" id="{37FF8146-2A18-4268-B1FA-A1CD429C243F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" name="ïsļîḑè">
                <a:extLst>
                  <a:ext uri="{FF2B5EF4-FFF2-40B4-BE49-F238E27FC236}">
                    <a16:creationId xmlns:a16="http://schemas.microsoft.com/office/drawing/2014/main" id="{6FC0E0D5-1C53-4AD4-B656-E387944CEB97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27" name="íšľïḋé">
              <a:extLst>
                <a:ext uri="{FF2B5EF4-FFF2-40B4-BE49-F238E27FC236}">
                  <a16:creationId xmlns:a16="http://schemas.microsoft.com/office/drawing/2014/main" id="{3CC4D59C-129E-4085-857D-903C327B10FA}"/>
                </a:ext>
              </a:extLst>
            </p:cNvPr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28" name="í$ļîdé">
              <a:extLst>
                <a:ext uri="{FF2B5EF4-FFF2-40B4-BE49-F238E27FC236}">
                  <a16:creationId xmlns:a16="http://schemas.microsoft.com/office/drawing/2014/main" id="{873937A0-8DB3-4C4D-940C-B7324C4217EC}"/>
                </a:ext>
              </a:extLst>
            </p:cNvPr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29" name="ís1ïḋe">
                <a:extLst>
                  <a:ext uri="{FF2B5EF4-FFF2-40B4-BE49-F238E27FC236}">
                    <a16:creationId xmlns:a16="http://schemas.microsoft.com/office/drawing/2014/main" id="{BE9BE5E3-68F6-442E-BE97-0743D3CA960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" name="îślïḍê">
                <a:extLst>
                  <a:ext uri="{FF2B5EF4-FFF2-40B4-BE49-F238E27FC236}">
                    <a16:creationId xmlns:a16="http://schemas.microsoft.com/office/drawing/2014/main" id="{7FC10BE2-E4A0-4799-BA47-E15CE67073A3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" name="iśḷiḍê">
                <a:extLst>
                  <a:ext uri="{FF2B5EF4-FFF2-40B4-BE49-F238E27FC236}">
                    <a16:creationId xmlns:a16="http://schemas.microsoft.com/office/drawing/2014/main" id="{D695CFBA-7287-42D1-B23D-9B3FEFD1C93A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iṧľíḑe">
                <a:extLst>
                  <a:ext uri="{FF2B5EF4-FFF2-40B4-BE49-F238E27FC236}">
                    <a16:creationId xmlns:a16="http://schemas.microsoft.com/office/drawing/2014/main" id="{BEBA00F8-FCC9-4505-B524-BF0B0419ABF6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29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22">
            <a:extLst>
              <a:ext uri="{FF2B5EF4-FFF2-40B4-BE49-F238E27FC236}">
                <a16:creationId xmlns:a16="http://schemas.microsoft.com/office/drawing/2014/main" id="{125DCB4F-1547-455F-85EB-577BB2E18154}"/>
              </a:ext>
            </a:extLst>
          </p:cNvPr>
          <p:cNvSpPr/>
          <p:nvPr/>
        </p:nvSpPr>
        <p:spPr>
          <a:xfrm>
            <a:off x="2211117" y="2674963"/>
            <a:ext cx="6641868" cy="338382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47B59712-F50B-7080-4F5E-1C52557B3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Pika Engine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FB2F23-A634-2F24-9C8D-19BF7AA28B07}"/>
              </a:ext>
            </a:extLst>
          </p:cNvPr>
          <p:cNvSpPr txBox="1"/>
          <p:nvPr/>
        </p:nvSpPr>
        <p:spPr>
          <a:xfrm>
            <a:off x="529275" y="1136345"/>
            <a:ext cx="5248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</a:t>
            </a:r>
            <a:r>
              <a:rPr lang="zh-CN" altLang="en-US" sz="2400" b="1" dirty="0" smtClean="0"/>
              <a:t>反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序列化场景：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770343" y="1598010"/>
            <a:ext cx="7334566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b="1" dirty="0" smtClean="0"/>
              <a:t>文件存储与导入，现在只有</a:t>
            </a:r>
            <a:r>
              <a:rPr lang="en-US" altLang="zh-CN" sz="1600" b="1" dirty="0" smtClean="0"/>
              <a:t>Scene</a:t>
            </a:r>
            <a:r>
              <a:rPr lang="zh-CN" altLang="en-US" sz="1600" b="1" dirty="0" smtClean="0"/>
              <a:t>的序列化，暂未进行</a:t>
            </a:r>
            <a:r>
              <a:rPr lang="en-US" altLang="zh-CN" sz="1600" b="1" dirty="0" smtClean="0"/>
              <a:t>Project</a:t>
            </a:r>
            <a:r>
              <a:rPr lang="zh-CN" altLang="en-US" sz="1600" b="1" dirty="0" smtClean="0"/>
              <a:t>的序列化</a:t>
            </a:r>
            <a:endParaRPr lang="zh-CN" altLang="en-US" sz="1600" b="1" dirty="0"/>
          </a:p>
        </p:txBody>
      </p:sp>
      <p:sp>
        <p:nvSpPr>
          <p:cNvPr id="6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4507088" y="2472096"/>
            <a:ext cx="1893713" cy="52211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SceneSerializer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2681458" y="3161910"/>
            <a:ext cx="1558033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en-US" altLang="zh-CN" sz="1600" b="1" dirty="0" smtClean="0"/>
              <a:t>Serialize()</a:t>
            </a:r>
            <a:endParaRPr lang="zh-CN" altLang="en-US" sz="16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6693034" y="3164984"/>
            <a:ext cx="2622857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en-US" altLang="zh-CN" sz="1600" b="1" dirty="0" err="1" smtClean="0"/>
              <a:t>Deserialize</a:t>
            </a:r>
            <a:r>
              <a:rPr lang="en-US" altLang="zh-CN" sz="1600" b="1" dirty="0" smtClean="0"/>
              <a:t>()</a:t>
            </a:r>
            <a:endParaRPr lang="zh-CN" altLang="en-US" sz="1600" b="1" dirty="0"/>
          </a:p>
        </p:txBody>
      </p:sp>
      <p:sp>
        <p:nvSpPr>
          <p:cNvPr id="10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5039102" y="5180564"/>
            <a:ext cx="862935" cy="52211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YAML</a:t>
            </a:r>
            <a:endParaRPr lang="zh-CN" altLang="en-US" dirty="0"/>
          </a:p>
        </p:txBody>
      </p:sp>
      <p:sp>
        <p:nvSpPr>
          <p:cNvPr id="11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5039101" y="3658743"/>
            <a:ext cx="862935" cy="52211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Scene</a:t>
            </a:r>
            <a:endParaRPr lang="zh-CN" altLang="en-US" dirty="0"/>
          </a:p>
        </p:txBody>
      </p:sp>
      <p:sp>
        <p:nvSpPr>
          <p:cNvPr id="12" name="左弧形箭头 11"/>
          <p:cNvSpPr/>
          <p:nvPr/>
        </p:nvSpPr>
        <p:spPr>
          <a:xfrm>
            <a:off x="4634385" y="4081549"/>
            <a:ext cx="254550" cy="117229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左弧形箭头 12"/>
          <p:cNvSpPr/>
          <p:nvPr/>
        </p:nvSpPr>
        <p:spPr>
          <a:xfrm rot="10800000">
            <a:off x="6040517" y="4059303"/>
            <a:ext cx="254550" cy="117229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53323" y="4366876"/>
            <a:ext cx="103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save as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380058" y="4366876"/>
            <a:ext cx="145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open scene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512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Pika</a:t>
            </a:r>
            <a:r>
              <a:rPr lang="en-US" altLang="zh-CN" dirty="0"/>
              <a:t> Engine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FB2F23-A634-2F24-9C8D-19BF7AA28B07}"/>
              </a:ext>
            </a:extLst>
          </p:cNvPr>
          <p:cNvSpPr txBox="1"/>
          <p:nvPr/>
        </p:nvSpPr>
        <p:spPr>
          <a:xfrm>
            <a:off x="529275" y="1136345"/>
            <a:ext cx="5248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Gizmo</a:t>
            </a:r>
            <a:r>
              <a:rPr lang="zh-CN" altLang="en-US" sz="2400" b="1" dirty="0" smtClean="0"/>
              <a:t>：</a:t>
            </a:r>
            <a:endParaRPr lang="zh-CN" altLang="en-US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770343" y="1598010"/>
            <a:ext cx="7334566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en-US" altLang="zh-CN" sz="1600" b="1" dirty="0" err="1" smtClean="0"/>
              <a:t>ImGui</a:t>
            </a:r>
            <a:r>
              <a:rPr lang="zh-CN" altLang="en-US" sz="1600" b="1" dirty="0" smtClean="0"/>
              <a:t>的一个扩展库</a:t>
            </a:r>
            <a:r>
              <a:rPr lang="en-US" altLang="zh-CN" sz="1600" b="1" dirty="0" err="1" smtClean="0"/>
              <a:t>ImGuizmo</a:t>
            </a:r>
            <a:r>
              <a:rPr lang="zh-CN" altLang="en-US" sz="1600" b="1" dirty="0" smtClean="0"/>
              <a:t>实现</a:t>
            </a:r>
            <a:r>
              <a:rPr lang="en-US" altLang="zh-CN" sz="1600" b="1" dirty="0" smtClean="0"/>
              <a:t>Gizmo</a:t>
            </a:r>
            <a:r>
              <a:rPr lang="zh-CN" altLang="en-US" sz="1600" b="1" dirty="0" smtClean="0"/>
              <a:t>效果</a:t>
            </a:r>
            <a:endParaRPr lang="zh-CN" altLang="en-US" sz="16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558" y="2567800"/>
            <a:ext cx="1544475" cy="14423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444" y="2547903"/>
            <a:ext cx="1516615" cy="14622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919" y="2547903"/>
            <a:ext cx="1487763" cy="1457400"/>
          </a:xfrm>
          <a:prstGeom prst="rect">
            <a:avLst/>
          </a:prstGeom>
        </p:spPr>
      </p:pic>
      <p:sp>
        <p:nvSpPr>
          <p:cNvPr id="8" name="矩形: 圆角 22">
            <a:extLst>
              <a:ext uri="{FF2B5EF4-FFF2-40B4-BE49-F238E27FC236}">
                <a16:creationId xmlns:a16="http://schemas.microsoft.com/office/drawing/2014/main" id="{125DCB4F-1547-455F-85EB-577BB2E18154}"/>
              </a:ext>
            </a:extLst>
          </p:cNvPr>
          <p:cNvSpPr/>
          <p:nvPr/>
        </p:nvSpPr>
        <p:spPr>
          <a:xfrm>
            <a:off x="1216504" y="2547903"/>
            <a:ext cx="4315547" cy="360519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1207826" y="3939617"/>
            <a:ext cx="116577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pPr marL="0" indent="0">
              <a:buNone/>
            </a:pPr>
            <a:r>
              <a:rPr lang="zh-CN" altLang="en-US" dirty="0" smtClean="0"/>
              <a:t>鼠标拖拽</a:t>
            </a:r>
            <a:endParaRPr lang="en-US" altLang="zh-CN" sz="1600" b="1" dirty="0" smtClean="0"/>
          </a:p>
        </p:txBody>
      </p:sp>
      <p:sp>
        <p:nvSpPr>
          <p:cNvPr id="11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2607187" y="3218916"/>
            <a:ext cx="1255966" cy="52211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Gizmo</a:t>
            </a:r>
            <a:endParaRPr lang="zh-CN" altLang="en-US" dirty="0"/>
          </a:p>
        </p:txBody>
      </p:sp>
      <p:sp>
        <p:nvSpPr>
          <p:cNvPr id="12" name="左弧形箭头 11"/>
          <p:cNvSpPr/>
          <p:nvPr/>
        </p:nvSpPr>
        <p:spPr>
          <a:xfrm>
            <a:off x="2277740" y="3667852"/>
            <a:ext cx="254550" cy="117229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左弧形箭头 12"/>
          <p:cNvSpPr/>
          <p:nvPr/>
        </p:nvSpPr>
        <p:spPr>
          <a:xfrm rot="10800000">
            <a:off x="3935607" y="3651578"/>
            <a:ext cx="254550" cy="117229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2605965" y="4773105"/>
            <a:ext cx="1255966" cy="52211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Transform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825815" y="40682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每一帧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218871" y="4068296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更新</a:t>
            </a:r>
            <a:r>
              <a:rPr lang="en-US" altLang="zh-CN" dirty="0" smtClean="0"/>
              <a:t>Gizmo</a:t>
            </a:r>
          </a:p>
          <a:p>
            <a:r>
              <a:rPr lang="zh-CN" altLang="en-US" dirty="0" smtClean="0"/>
              <a:t>状态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910782" y="52850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更新</a:t>
            </a:r>
          </a:p>
        </p:txBody>
      </p:sp>
    </p:spTree>
    <p:extLst>
      <p:ext uri="{BB962C8B-B14F-4D97-AF65-F5344CB8AC3E}">
        <p14:creationId xmlns:p14="http://schemas.microsoft.com/office/powerpoint/2010/main" val="23357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AEDC61E-35F6-5A8E-9CF0-4CBF26562C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Pika</a:t>
            </a:r>
            <a:r>
              <a:rPr lang="en-US" altLang="zh-CN" dirty="0"/>
              <a:t> Engine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39C24E-E5B4-D9EE-23F9-BD546064A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140" y="1598010"/>
            <a:ext cx="6471404" cy="41654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CFB2F23-A634-2F24-9C8D-19BF7AA28B07}"/>
              </a:ext>
            </a:extLst>
          </p:cNvPr>
          <p:cNvSpPr txBox="1"/>
          <p:nvPr/>
        </p:nvSpPr>
        <p:spPr>
          <a:xfrm>
            <a:off x="529276" y="1136345"/>
            <a:ext cx="2115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2D</a:t>
            </a:r>
            <a:r>
              <a:rPr lang="zh-CN" altLang="en-US" sz="2400" b="1" dirty="0" smtClean="0"/>
              <a:t>场景信息：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770343" y="1598010"/>
            <a:ext cx="417573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b="1" dirty="0" smtClean="0"/>
              <a:t>在我的</a:t>
            </a:r>
            <a:r>
              <a:rPr lang="en-US" altLang="zh-CN" sz="1600" b="1" dirty="0" smtClean="0"/>
              <a:t>2D</a:t>
            </a:r>
            <a:r>
              <a:rPr lang="zh-CN" altLang="en-US" sz="1600" b="1" dirty="0" smtClean="0"/>
              <a:t>场景中只有一种物体就是</a:t>
            </a:r>
            <a:r>
              <a:rPr lang="en-US" altLang="zh-CN" sz="1600" b="1" dirty="0" smtClean="0"/>
              <a:t>Quad</a:t>
            </a:r>
          </a:p>
          <a:p>
            <a:pPr marL="0" indent="0">
              <a:buNone/>
            </a:pPr>
            <a:r>
              <a:rPr lang="zh-CN" altLang="en-US" sz="1600" b="1" dirty="0" smtClean="0"/>
              <a:t>     此处</a:t>
            </a:r>
            <a:r>
              <a:rPr lang="zh-CN" altLang="en-US" sz="1600" b="1" dirty="0"/>
              <a:t>由</a:t>
            </a:r>
            <a:r>
              <a:rPr lang="en-US" altLang="zh-CN" sz="1600" b="1" dirty="0" smtClean="0"/>
              <a:t>14</a:t>
            </a:r>
            <a:r>
              <a:rPr lang="zh-CN" altLang="en-US" sz="1600" b="1" dirty="0" smtClean="0"/>
              <a:t>个</a:t>
            </a:r>
            <a:r>
              <a:rPr lang="en-US" altLang="zh-CN" sz="1600" b="1" dirty="0" smtClean="0"/>
              <a:t>Quads</a:t>
            </a:r>
            <a:r>
              <a:rPr lang="zh-CN" altLang="en-US" sz="1600" b="1" dirty="0" smtClean="0"/>
              <a:t>组成</a:t>
            </a:r>
            <a:endParaRPr lang="en-US" altLang="zh-CN" sz="1600" b="1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727" y="3132864"/>
            <a:ext cx="1966588" cy="107378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CFB2F23-A634-2F24-9C8D-19BF7AA28B07}"/>
              </a:ext>
            </a:extLst>
          </p:cNvPr>
          <p:cNvSpPr txBox="1"/>
          <p:nvPr/>
        </p:nvSpPr>
        <p:spPr>
          <a:xfrm>
            <a:off x="529276" y="3058049"/>
            <a:ext cx="1914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统计信息：</a:t>
            </a:r>
            <a:endParaRPr lang="zh-CN" altLang="en-US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529276" y="4341478"/>
            <a:ext cx="4691117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en-US" altLang="zh-CN" sz="1600" b="1" dirty="0" smtClean="0"/>
              <a:t>1 </a:t>
            </a:r>
            <a:r>
              <a:rPr lang="en-US" altLang="zh-CN" sz="1600" b="1" dirty="0"/>
              <a:t>Draw </a:t>
            </a:r>
            <a:r>
              <a:rPr lang="en-US" altLang="zh-CN" sz="1600" b="1" dirty="0" smtClean="0"/>
              <a:t>Calls</a:t>
            </a:r>
            <a:r>
              <a:rPr lang="zh-CN" altLang="en-US" sz="1600" b="1" dirty="0" smtClean="0"/>
              <a:t>：</a:t>
            </a:r>
            <a:endParaRPr lang="en-US" altLang="zh-CN" sz="1600" b="1" dirty="0" smtClean="0"/>
          </a:p>
          <a:p>
            <a:pPr marL="0" indent="0">
              <a:buNone/>
            </a:pPr>
            <a:r>
              <a:rPr lang="en-US" altLang="zh-CN" sz="1600" b="1" dirty="0"/>
              <a:t> </a:t>
            </a:r>
            <a:r>
              <a:rPr lang="en-US" altLang="zh-CN" sz="1600" b="1" dirty="0" smtClean="0"/>
              <a:t>    </a:t>
            </a:r>
            <a:r>
              <a:rPr lang="zh-CN" altLang="en-US" sz="1600" b="1" dirty="0"/>
              <a:t>一</a:t>
            </a:r>
            <a:r>
              <a:rPr lang="zh-CN" altLang="en-US" sz="1600" b="1" dirty="0" smtClean="0"/>
              <a:t>个大小为</a:t>
            </a:r>
            <a:r>
              <a:rPr lang="en-US" altLang="zh-CN" sz="1600" b="1" dirty="0" smtClean="0"/>
              <a:t>10000</a:t>
            </a:r>
            <a:r>
              <a:rPr lang="zh-CN" altLang="en-US" sz="1600" b="1" dirty="0" smtClean="0"/>
              <a:t>的</a:t>
            </a:r>
            <a:r>
              <a:rPr lang="en-US" altLang="zh-CN" sz="1600" b="1" dirty="0" smtClean="0"/>
              <a:t>Batch</a:t>
            </a:r>
            <a:r>
              <a:rPr lang="zh-CN" altLang="en-US" sz="1600" b="1" dirty="0" smtClean="0"/>
              <a:t>一次性批渲染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1820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Pika</a:t>
            </a:r>
            <a:r>
              <a:rPr lang="en-US" altLang="zh-CN" dirty="0"/>
              <a:t> Engine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FB2F23-A634-2F24-9C8D-19BF7AA28B07}"/>
              </a:ext>
            </a:extLst>
          </p:cNvPr>
          <p:cNvSpPr txBox="1"/>
          <p:nvPr/>
        </p:nvSpPr>
        <p:spPr>
          <a:xfrm>
            <a:off x="529276" y="1136345"/>
            <a:ext cx="2115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2D</a:t>
            </a:r>
            <a:r>
              <a:rPr lang="zh-CN" altLang="en-US" sz="2400" b="1" dirty="0"/>
              <a:t>物理</a:t>
            </a:r>
            <a:r>
              <a:rPr lang="zh-CN" altLang="en-US" sz="2400" b="1" dirty="0" smtClean="0"/>
              <a:t>：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770342" y="1598010"/>
            <a:ext cx="922155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b="1" dirty="0" smtClean="0"/>
              <a:t>用</a:t>
            </a:r>
            <a:r>
              <a:rPr lang="en-US" altLang="zh-CN" sz="1600" b="1" dirty="0" smtClean="0"/>
              <a:t>Box2D</a:t>
            </a:r>
            <a:r>
              <a:rPr lang="zh-CN" altLang="en-US" sz="1600" b="1" dirty="0" smtClean="0"/>
              <a:t>实现</a:t>
            </a:r>
            <a:r>
              <a:rPr lang="en-US" altLang="zh-CN" sz="1600" b="1" dirty="0" smtClean="0"/>
              <a:t>2D</a:t>
            </a:r>
            <a:r>
              <a:rPr lang="zh-CN" altLang="en-US" sz="1600" b="1" dirty="0" smtClean="0"/>
              <a:t>的物理效果，由于现注重于</a:t>
            </a:r>
            <a:r>
              <a:rPr lang="en-US" altLang="zh-CN" sz="1600" b="1" dirty="0" smtClean="0"/>
              <a:t>3D</a:t>
            </a:r>
            <a:r>
              <a:rPr lang="zh-CN" altLang="en-US" sz="1600" b="1" dirty="0" smtClean="0"/>
              <a:t>，没有给</a:t>
            </a:r>
            <a:r>
              <a:rPr lang="en-US" altLang="zh-CN" sz="1600" b="1" dirty="0" smtClean="0"/>
              <a:t>Collider</a:t>
            </a:r>
            <a:r>
              <a:rPr lang="zh-CN" altLang="en-US" sz="1600" b="1" dirty="0" smtClean="0"/>
              <a:t>做可视化，手动做一个</a:t>
            </a:r>
            <a:r>
              <a:rPr lang="en-US" altLang="zh-CN" sz="1600" b="1" dirty="0" smtClean="0"/>
              <a:t>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39C24E-E5B4-D9EE-23F9-BD546064A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051" y="2204839"/>
            <a:ext cx="6471404" cy="416543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758247" y="2892830"/>
            <a:ext cx="216132" cy="2992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800704" y="2737962"/>
            <a:ext cx="216132" cy="38208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159731" y="3732415"/>
            <a:ext cx="216132" cy="33250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20033553">
            <a:off x="11263745" y="4004922"/>
            <a:ext cx="216132" cy="33250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2222514">
            <a:off x="5931948" y="4516252"/>
            <a:ext cx="1244214" cy="29416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189096" y="5249487"/>
            <a:ext cx="741245" cy="33250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692638" y="5249487"/>
            <a:ext cx="1238598" cy="26185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9142185">
            <a:off x="10907604" y="4664819"/>
            <a:ext cx="752273" cy="26504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930340" y="5249487"/>
            <a:ext cx="1762298" cy="26185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矩形: 圆角 22">
            <a:extLst>
              <a:ext uri="{FF2B5EF4-FFF2-40B4-BE49-F238E27FC236}">
                <a16:creationId xmlns:a16="http://schemas.microsoft.com/office/drawing/2014/main" id="{125DCB4F-1547-455F-85EB-577BB2E18154}"/>
              </a:ext>
            </a:extLst>
          </p:cNvPr>
          <p:cNvSpPr/>
          <p:nvPr/>
        </p:nvSpPr>
        <p:spPr>
          <a:xfrm>
            <a:off x="866916" y="2565428"/>
            <a:ext cx="3592916" cy="360519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2043121" y="2147355"/>
            <a:ext cx="1301404" cy="71595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Scene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1020474" y="3011321"/>
            <a:ext cx="337050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en-US" altLang="zh-CN" dirty="0" smtClean="0"/>
              <a:t>b2World(Box2D</a:t>
            </a:r>
            <a:r>
              <a:rPr lang="zh-CN" altLang="en-US" dirty="0" smtClean="0"/>
              <a:t>物理</a:t>
            </a:r>
            <a:r>
              <a:rPr lang="en-US" altLang="zh-CN" dirty="0" smtClean="0"/>
              <a:t>World)</a:t>
            </a:r>
            <a:endParaRPr lang="en-US" altLang="zh-CN" sz="1600" b="1" dirty="0" smtClean="0"/>
          </a:p>
        </p:txBody>
      </p:sp>
      <p:sp>
        <p:nvSpPr>
          <p:cNvPr id="21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2036613" y="3601302"/>
            <a:ext cx="1255966" cy="52211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Transform</a:t>
            </a:r>
            <a:endParaRPr lang="zh-CN" altLang="en-US" dirty="0"/>
          </a:p>
        </p:txBody>
      </p:sp>
      <p:sp>
        <p:nvSpPr>
          <p:cNvPr id="22" name="左弧形箭头 21"/>
          <p:cNvSpPr/>
          <p:nvPr/>
        </p:nvSpPr>
        <p:spPr>
          <a:xfrm>
            <a:off x="1707166" y="4050238"/>
            <a:ext cx="254550" cy="117229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左弧形箭头 22"/>
          <p:cNvSpPr/>
          <p:nvPr/>
        </p:nvSpPr>
        <p:spPr>
          <a:xfrm rot="10800000">
            <a:off x="3365033" y="4033964"/>
            <a:ext cx="254550" cy="117229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2035391" y="5155491"/>
            <a:ext cx="1255966" cy="52211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b2World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2255241" y="44506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每一帧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045913" y="43635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赋值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3637098" y="43635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赋值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793575" y="56659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计算下一帧位置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826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>
            <a:extLst>
              <a:ext uri="{FF2B5EF4-FFF2-40B4-BE49-F238E27FC236}">
                <a16:creationId xmlns:a16="http://schemas.microsoft.com/office/drawing/2014/main" id="{47B59712-F50B-7080-4F5E-1C52557B3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Pika Engine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FB2F23-A634-2F24-9C8D-19BF7AA28B07}"/>
              </a:ext>
            </a:extLst>
          </p:cNvPr>
          <p:cNvSpPr txBox="1"/>
          <p:nvPr/>
        </p:nvSpPr>
        <p:spPr>
          <a:xfrm>
            <a:off x="529275" y="1121305"/>
            <a:ext cx="500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程序主体</a:t>
            </a:r>
            <a:endParaRPr lang="zh-CN" altLang="en-US" sz="2400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92F7DC2-BBFB-4289-A4A9-04CE25D5C8BF}"/>
              </a:ext>
            </a:extLst>
          </p:cNvPr>
          <p:cNvGrpSpPr/>
          <p:nvPr/>
        </p:nvGrpSpPr>
        <p:grpSpPr>
          <a:xfrm>
            <a:off x="2400717" y="3391080"/>
            <a:ext cx="1914802" cy="834122"/>
            <a:chOff x="2373700" y="3317875"/>
            <a:chExt cx="3522275" cy="873125"/>
          </a:xfrm>
        </p:grpSpPr>
        <p:sp>
          <p:nvSpPr>
            <p:cNvPr id="9" name="矩形: 圆角 2">
              <a:extLst>
                <a:ext uri="{FF2B5EF4-FFF2-40B4-BE49-F238E27FC236}">
                  <a16:creationId xmlns:a16="http://schemas.microsoft.com/office/drawing/2014/main" id="{2E3F4BB9-07B7-4137-AA0A-492B607701BF}"/>
                </a:ext>
              </a:extLst>
            </p:cNvPr>
            <p:cNvSpPr/>
            <p:nvPr/>
          </p:nvSpPr>
          <p:spPr>
            <a:xfrm>
              <a:off x="2373700" y="3317875"/>
              <a:ext cx="3522275" cy="873125"/>
            </a:xfrm>
            <a:prstGeom prst="roundRect">
              <a:avLst>
                <a:gd name="adj" fmla="val 5758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61C0425-4418-4ED1-BE5D-310BB0D644CE}"/>
                </a:ext>
              </a:extLst>
            </p:cNvPr>
            <p:cNvSpPr txBox="1"/>
            <p:nvPr/>
          </p:nvSpPr>
          <p:spPr>
            <a:xfrm>
              <a:off x="2515588" y="3568701"/>
              <a:ext cx="3238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/>
                <a:t>run()</a:t>
              </a:r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22874BD-E0AD-4284-8F60-5A93CAD67E59}"/>
              </a:ext>
            </a:extLst>
          </p:cNvPr>
          <p:cNvGrpSpPr/>
          <p:nvPr/>
        </p:nvGrpSpPr>
        <p:grpSpPr>
          <a:xfrm>
            <a:off x="2391191" y="1776426"/>
            <a:ext cx="1914802" cy="834122"/>
            <a:chOff x="6298001" y="3316805"/>
            <a:chExt cx="3522275" cy="873125"/>
          </a:xfrm>
        </p:grpSpPr>
        <p:sp>
          <p:nvSpPr>
            <p:cNvPr id="12" name="矩形: 圆角 3">
              <a:extLst>
                <a:ext uri="{FF2B5EF4-FFF2-40B4-BE49-F238E27FC236}">
                  <a16:creationId xmlns:a16="http://schemas.microsoft.com/office/drawing/2014/main" id="{CFF0A7BF-255F-47BD-A49E-00293FB35502}"/>
                </a:ext>
              </a:extLst>
            </p:cNvPr>
            <p:cNvSpPr/>
            <p:nvPr/>
          </p:nvSpPr>
          <p:spPr>
            <a:xfrm>
              <a:off x="6298001" y="3316805"/>
              <a:ext cx="3522275" cy="873125"/>
            </a:xfrm>
            <a:prstGeom prst="roundRect">
              <a:avLst>
                <a:gd name="adj" fmla="val 5758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76F4047-C47B-403E-ADEF-75749AB510A2}"/>
                </a:ext>
              </a:extLst>
            </p:cNvPr>
            <p:cNvSpPr txBox="1"/>
            <p:nvPr/>
          </p:nvSpPr>
          <p:spPr>
            <a:xfrm>
              <a:off x="6355151" y="3568701"/>
              <a:ext cx="3388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/>
                <a:t>构造</a:t>
              </a:r>
              <a:endParaRPr lang="zh-CN" altLang="en-US" b="1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238009A-4F39-43E6-8D0C-D85795C936AB}"/>
              </a:ext>
            </a:extLst>
          </p:cNvPr>
          <p:cNvGrpSpPr/>
          <p:nvPr/>
        </p:nvGrpSpPr>
        <p:grpSpPr>
          <a:xfrm>
            <a:off x="2399089" y="5063924"/>
            <a:ext cx="1914802" cy="834122"/>
            <a:chOff x="2373700" y="4346575"/>
            <a:chExt cx="3522275" cy="873125"/>
          </a:xfrm>
        </p:grpSpPr>
        <p:sp>
          <p:nvSpPr>
            <p:cNvPr id="15" name="矩形: 圆角 4">
              <a:extLst>
                <a:ext uri="{FF2B5EF4-FFF2-40B4-BE49-F238E27FC236}">
                  <a16:creationId xmlns:a16="http://schemas.microsoft.com/office/drawing/2014/main" id="{BB3A552F-1E1C-486C-A8BF-CB72D702A8FB}"/>
                </a:ext>
              </a:extLst>
            </p:cNvPr>
            <p:cNvSpPr/>
            <p:nvPr/>
          </p:nvSpPr>
          <p:spPr>
            <a:xfrm>
              <a:off x="2373700" y="4346575"/>
              <a:ext cx="3522275" cy="873125"/>
            </a:xfrm>
            <a:prstGeom prst="roundRect">
              <a:avLst>
                <a:gd name="adj" fmla="val 5758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CF1BADB-60EF-440C-9FB6-1168332C6E60}"/>
                </a:ext>
              </a:extLst>
            </p:cNvPr>
            <p:cNvSpPr txBox="1"/>
            <p:nvPr/>
          </p:nvSpPr>
          <p:spPr>
            <a:xfrm>
              <a:off x="2515587" y="4598470"/>
              <a:ext cx="3238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/>
                <a:t>析构</a:t>
              </a:r>
              <a:endParaRPr lang="zh-CN" altLang="en-US" dirty="0"/>
            </a:p>
          </p:txBody>
        </p:sp>
      </p:grpSp>
      <p:sp>
        <p:nvSpPr>
          <p:cNvPr id="23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410044" y="3449139"/>
            <a:ext cx="1301404" cy="71595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Application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7A2F6CC-C1A8-4BAB-80BE-D55BDE0B243D}"/>
              </a:ext>
            </a:extLst>
          </p:cNvPr>
          <p:cNvCxnSpPr/>
          <p:nvPr/>
        </p:nvCxnSpPr>
        <p:spPr>
          <a:xfrm>
            <a:off x="4527685" y="2929641"/>
            <a:ext cx="4031771" cy="0"/>
          </a:xfrm>
          <a:prstGeom prst="line">
            <a:avLst/>
          </a:prstGeom>
          <a:ln w="12700">
            <a:solidFill>
              <a:schemeClr val="accent1">
                <a:alpha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3A67DB34-5657-4460-A7FD-9F453854A297}"/>
              </a:ext>
            </a:extLst>
          </p:cNvPr>
          <p:cNvSpPr txBox="1"/>
          <p:nvPr/>
        </p:nvSpPr>
        <p:spPr>
          <a:xfrm>
            <a:off x="4391025" y="1557441"/>
            <a:ext cx="652924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窗口：</a:t>
            </a:r>
            <a:r>
              <a:rPr lang="en-US" altLang="zh-CN" sz="1600" dirty="0" smtClean="0"/>
              <a:t>GLFW</a:t>
            </a:r>
            <a:r>
              <a:rPr lang="zh-CN" altLang="en-US" sz="1600" dirty="0" smtClean="0"/>
              <a:t>窗口创建，窗口事件与</a:t>
            </a:r>
            <a:r>
              <a:rPr lang="en-US" altLang="zh-CN" sz="1600" dirty="0" err="1" smtClean="0"/>
              <a:t>Pika</a:t>
            </a:r>
            <a:r>
              <a:rPr lang="zh-CN" altLang="en-US" sz="1600" dirty="0" smtClean="0"/>
              <a:t>事件绑定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UI: </a:t>
            </a:r>
            <a:r>
              <a:rPr lang="en-US" altLang="zh-CN" sz="1600" dirty="0" err="1" smtClean="0"/>
              <a:t>ImGui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初始化，包括字体、颜色</a:t>
            </a:r>
            <a:endParaRPr lang="en-US" altLang="zh-CN" sz="1600" dirty="0" smtClean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日志：初始化</a:t>
            </a:r>
            <a:r>
              <a:rPr lang="en-US" altLang="zh-CN" sz="1600" dirty="0" err="1" smtClean="0"/>
              <a:t>spdlog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Layer Stack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Editor Layer</a:t>
            </a:r>
            <a:r>
              <a:rPr lang="zh-CN" altLang="en-US" sz="1600" dirty="0" smtClean="0"/>
              <a:t>是当前唯一的层级（每层依序处理事件）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678904" y="41650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单例</a:t>
            </a:r>
            <a:endParaRPr lang="zh-CN" altLang="en-US" b="1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7A2F6CC-C1A8-4BAB-80BE-D55BDE0B243D}"/>
              </a:ext>
            </a:extLst>
          </p:cNvPr>
          <p:cNvCxnSpPr/>
          <p:nvPr/>
        </p:nvCxnSpPr>
        <p:spPr>
          <a:xfrm>
            <a:off x="4527685" y="5972727"/>
            <a:ext cx="4031771" cy="0"/>
          </a:xfrm>
          <a:prstGeom prst="line">
            <a:avLst/>
          </a:prstGeom>
          <a:ln w="12700">
            <a:solidFill>
              <a:schemeClr val="accent1">
                <a:alpha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3A67DB34-5657-4460-A7FD-9F453854A297}"/>
              </a:ext>
            </a:extLst>
          </p:cNvPr>
          <p:cNvSpPr txBox="1"/>
          <p:nvPr/>
        </p:nvSpPr>
        <p:spPr>
          <a:xfrm>
            <a:off x="4391025" y="5261013"/>
            <a:ext cx="6529244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释放所有资源，避免内存泄漏</a:t>
            </a:r>
            <a:endParaRPr lang="zh-CN" altLang="en-US" sz="1600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4616428" y="3421094"/>
            <a:ext cx="1357727" cy="71595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LayerStack</a:t>
            </a:r>
            <a:endParaRPr lang="zh-CN" altLang="en-US" dirty="0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7A2F6CC-C1A8-4BAB-80BE-D55BDE0B243D}"/>
              </a:ext>
            </a:extLst>
          </p:cNvPr>
          <p:cNvCxnSpPr/>
          <p:nvPr/>
        </p:nvCxnSpPr>
        <p:spPr>
          <a:xfrm>
            <a:off x="4519787" y="4329578"/>
            <a:ext cx="4031771" cy="0"/>
          </a:xfrm>
          <a:prstGeom prst="line">
            <a:avLst/>
          </a:prstGeom>
          <a:ln w="12700">
            <a:solidFill>
              <a:schemeClr val="accent1">
                <a:alpha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3A67DB34-5657-4460-A7FD-9F453854A297}"/>
              </a:ext>
            </a:extLst>
          </p:cNvPr>
          <p:cNvSpPr txBox="1"/>
          <p:nvPr/>
        </p:nvSpPr>
        <p:spPr>
          <a:xfrm>
            <a:off x="5974155" y="3215350"/>
            <a:ext cx="652924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依次调用每层的</a:t>
            </a:r>
            <a:r>
              <a:rPr lang="en-US" altLang="zh-CN" sz="1600" dirty="0" err="1" smtClean="0"/>
              <a:t>onUpdate</a:t>
            </a:r>
            <a:r>
              <a:rPr lang="en-US" altLang="zh-CN" sz="1600" dirty="0" smtClean="0"/>
              <a:t>()</a:t>
            </a:r>
            <a:r>
              <a:rPr lang="zh-CN" altLang="en-US" sz="1600" dirty="0" smtClean="0"/>
              <a:t>，更新每层状态</a:t>
            </a:r>
            <a:endParaRPr lang="en-US" altLang="zh-CN" sz="1600" dirty="0" smtClean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依次调用每层的</a:t>
            </a:r>
            <a:r>
              <a:rPr lang="en-US" altLang="zh-CN" dirty="0" err="1" smtClean="0"/>
              <a:t>onImGuiRender</a:t>
            </a:r>
            <a:r>
              <a:rPr lang="en-US" altLang="zh-CN" dirty="0" smtClean="0"/>
              <a:t>()</a:t>
            </a:r>
            <a:r>
              <a:rPr lang="zh-CN" altLang="en-US" dirty="0" smtClean="0"/>
              <a:t>，渲染各自</a:t>
            </a:r>
            <a:r>
              <a:rPr lang="en-US" altLang="zh-CN" dirty="0" smtClean="0"/>
              <a:t>UI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窗口事件轮询</a:t>
            </a:r>
            <a:endParaRPr lang="zh-CN" altLang="en-US" sz="1600" dirty="0"/>
          </a:p>
        </p:txBody>
      </p:sp>
      <p:sp>
        <p:nvSpPr>
          <p:cNvPr id="39" name="上弧形箭头 38"/>
          <p:cNvSpPr/>
          <p:nvPr/>
        </p:nvSpPr>
        <p:spPr>
          <a:xfrm>
            <a:off x="2768057" y="3426239"/>
            <a:ext cx="1176866" cy="35283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上弧形箭头 41"/>
          <p:cNvSpPr/>
          <p:nvPr/>
        </p:nvSpPr>
        <p:spPr>
          <a:xfrm rot="10800000">
            <a:off x="2720291" y="3842277"/>
            <a:ext cx="1176866" cy="35283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92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9ECEA155-F3FB-4EB5-B53D-BDA438EA89BA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2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60C7B24-2281-42B2-945F-D9D2BDA8E717}"/>
              </a:ext>
            </a:extLst>
          </p:cNvPr>
          <p:cNvSpPr txBox="1"/>
          <p:nvPr/>
        </p:nvSpPr>
        <p:spPr>
          <a:xfrm>
            <a:off x="4816053" y="3859646"/>
            <a:ext cx="2760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ea"/>
                <a:ea typeface="+mj-ea"/>
              </a:rPr>
              <a:t>Ray-Tracing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33FC330-BC76-46FA-BDE7-1765B8D0131D}"/>
              </a:ext>
            </a:extLst>
          </p:cNvPr>
          <p:cNvSpPr txBox="1"/>
          <p:nvPr/>
        </p:nvSpPr>
        <p:spPr>
          <a:xfrm>
            <a:off x="5151356" y="2087466"/>
            <a:ext cx="2090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4543C53-D3C0-4F43-A3AB-47D93CC5419D}"/>
              </a:ext>
            </a:extLst>
          </p:cNvPr>
          <p:cNvSpPr txBox="1"/>
          <p:nvPr/>
        </p:nvSpPr>
        <p:spPr>
          <a:xfrm>
            <a:off x="5400675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TWO</a:t>
            </a:r>
            <a:endParaRPr lang="zh-CN" altLang="en-US" sz="2000" b="1" dirty="0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420E7C6E-663B-4BE0-A751-BEC2058693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B597A92B-13AB-46B8-B639-0D12062B8FE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7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Ray-Tracing</a:t>
            </a:r>
            <a:endParaRPr lang="zh-CN" altLang="en-US" dirty="0">
              <a:latin typeface="+mj-ea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769" y="1454727"/>
            <a:ext cx="7098571" cy="48957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CFB2F23-A634-2F24-9C8D-19BF7AA28B07}"/>
              </a:ext>
            </a:extLst>
          </p:cNvPr>
          <p:cNvSpPr txBox="1"/>
          <p:nvPr/>
        </p:nvSpPr>
        <p:spPr>
          <a:xfrm>
            <a:off x="529276" y="1136345"/>
            <a:ext cx="2115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场景信息：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A156B4-75E6-60D4-E7B1-5667172E6A95}"/>
              </a:ext>
            </a:extLst>
          </p:cNvPr>
          <p:cNvSpPr txBox="1"/>
          <p:nvPr/>
        </p:nvSpPr>
        <p:spPr>
          <a:xfrm>
            <a:off x="529276" y="1568458"/>
            <a:ext cx="4542319" cy="699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en-US" altLang="zh-CN" sz="1600" b="1" dirty="0" smtClean="0"/>
              <a:t>4</a:t>
            </a:r>
            <a:r>
              <a:rPr lang="zh-CN" altLang="en-US" sz="1600" b="1" dirty="0" smtClean="0"/>
              <a:t>个</a:t>
            </a:r>
            <a:r>
              <a:rPr lang="en-US" altLang="zh-CN" sz="1600" b="1" dirty="0" smtClean="0"/>
              <a:t>Spheres</a:t>
            </a:r>
            <a:r>
              <a:rPr lang="zh-CN" altLang="en-US" sz="1600" b="1" dirty="0" smtClean="0"/>
              <a:t>（非</a:t>
            </a:r>
            <a:r>
              <a:rPr lang="en-US" altLang="zh-CN" sz="1600" b="1" dirty="0" smtClean="0"/>
              <a:t>Mesh</a:t>
            </a:r>
            <a:r>
              <a:rPr lang="zh-CN" altLang="en-US" sz="1600" b="1" dirty="0" smtClean="0"/>
              <a:t>，点</a:t>
            </a:r>
            <a:r>
              <a:rPr lang="en-US" altLang="zh-CN" sz="1600" b="1" dirty="0" smtClean="0"/>
              <a:t>+</a:t>
            </a:r>
            <a:r>
              <a:rPr lang="zh-CN" altLang="en-US" sz="1600" b="1" dirty="0" smtClean="0"/>
              <a:t>半径）</a:t>
            </a:r>
            <a:endParaRPr lang="en-US" altLang="zh-CN" sz="1600" b="1" dirty="0" smtClean="0"/>
          </a:p>
          <a:p>
            <a:r>
              <a:rPr lang="zh-CN" altLang="en-US" sz="1600" b="1" dirty="0"/>
              <a:t>一</a:t>
            </a:r>
            <a:r>
              <a:rPr lang="zh-CN" altLang="en-US" sz="1600" b="1" dirty="0" smtClean="0"/>
              <a:t>个</a:t>
            </a:r>
            <a:r>
              <a:rPr lang="en-US" altLang="zh-CN" sz="1600" b="1" dirty="0" smtClean="0"/>
              <a:t>lighting</a:t>
            </a:r>
            <a:r>
              <a:rPr lang="zh-CN" altLang="en-US" sz="1600" b="1" dirty="0" smtClean="0"/>
              <a:t>的</a:t>
            </a:r>
            <a:r>
              <a:rPr lang="en-US" altLang="zh-CN" sz="1600" b="1" dirty="0" smtClean="0"/>
              <a:t>Sphere</a:t>
            </a:r>
            <a:r>
              <a:rPr lang="zh-CN" altLang="en-US" sz="1600" b="1" dirty="0" smtClean="0"/>
              <a:t>（黄色）</a:t>
            </a:r>
            <a:endParaRPr lang="zh-CN" altLang="en-US" sz="16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27CC75-E181-D318-4B0D-4BE5FBA2FA76}"/>
              </a:ext>
            </a:extLst>
          </p:cNvPr>
          <p:cNvSpPr txBox="1"/>
          <p:nvPr/>
        </p:nvSpPr>
        <p:spPr>
          <a:xfrm>
            <a:off x="529276" y="2483684"/>
            <a:ext cx="2115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渲染：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529276" y="2945349"/>
            <a:ext cx="3934660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b="1" dirty="0" smtClean="0"/>
              <a:t>多线程从每行</a:t>
            </a:r>
            <a:r>
              <a:rPr lang="en-US" altLang="zh-CN" sz="1600" b="1" dirty="0" smtClean="0"/>
              <a:t>pixels</a:t>
            </a:r>
            <a:r>
              <a:rPr lang="zh-CN" altLang="en-US" sz="1600" b="1" dirty="0" smtClean="0"/>
              <a:t>打出光线</a:t>
            </a:r>
            <a:endParaRPr lang="en-US" altLang="zh-CN" sz="1600" b="1" dirty="0" smtClean="0"/>
          </a:p>
          <a:p>
            <a:r>
              <a:rPr lang="zh-CN" altLang="en-US" sz="1600" b="1" dirty="0" smtClean="0"/>
              <a:t>分别对所有</a:t>
            </a:r>
            <a:r>
              <a:rPr lang="en-US" altLang="zh-CN" sz="1600" b="1" dirty="0" smtClean="0"/>
              <a:t>Sphere</a:t>
            </a:r>
            <a:r>
              <a:rPr lang="zh-CN" altLang="en-US" sz="1600" b="1" dirty="0" smtClean="0"/>
              <a:t>求交，光线若不相交，返回天空颜色，结束递归</a:t>
            </a:r>
            <a:endParaRPr lang="en-US" altLang="zh-CN" sz="1600" b="1" dirty="0" smtClean="0"/>
          </a:p>
          <a:p>
            <a:r>
              <a:rPr lang="zh-CN" altLang="en-US" sz="1600" b="1" dirty="0"/>
              <a:t>若交于</a:t>
            </a:r>
            <a:r>
              <a:rPr lang="en-US" altLang="zh-CN" sz="1600" b="1" dirty="0"/>
              <a:t>Sphere</a:t>
            </a:r>
            <a:r>
              <a:rPr lang="zh-CN" altLang="en-US" sz="1600" b="1" dirty="0"/>
              <a:t>，根据其</a:t>
            </a:r>
            <a:r>
              <a:rPr lang="en-US" altLang="zh-CN" sz="1600" b="1" dirty="0"/>
              <a:t>roughness</a:t>
            </a:r>
            <a:r>
              <a:rPr lang="zh-CN" altLang="en-US" sz="1600" b="1" dirty="0"/>
              <a:t>在</a:t>
            </a:r>
            <a:endParaRPr lang="en-US" altLang="zh-CN" sz="1600" b="1" dirty="0"/>
          </a:p>
          <a:p>
            <a:pPr marL="0" indent="0">
              <a:buNone/>
            </a:pPr>
            <a:r>
              <a:rPr lang="en-US" altLang="zh-CN" sz="1600" b="1" dirty="0"/>
              <a:t>     </a:t>
            </a:r>
            <a:r>
              <a:rPr lang="zh-CN" altLang="en-US" sz="1600" b="1" dirty="0"/>
              <a:t>一个</a:t>
            </a:r>
            <a:r>
              <a:rPr lang="en-US" altLang="zh-CN" sz="1600" b="1" dirty="0"/>
              <a:t>Cone</a:t>
            </a:r>
            <a:r>
              <a:rPr lang="zh-CN" altLang="en-US" sz="1600" b="1" dirty="0"/>
              <a:t>中采样一根新的光线，直到</a:t>
            </a:r>
            <a:endParaRPr lang="en-US" altLang="zh-CN" sz="1600" b="1" dirty="0"/>
          </a:p>
          <a:p>
            <a:pPr marL="0" indent="0">
              <a:buNone/>
            </a:pPr>
            <a:r>
              <a:rPr lang="en-US" altLang="zh-CN" sz="1600" b="1" dirty="0"/>
              <a:t>     </a:t>
            </a:r>
            <a:r>
              <a:rPr lang="zh-CN" altLang="en-US" sz="1600" b="1" dirty="0"/>
              <a:t>没有相交或者达到定义最大次数</a:t>
            </a:r>
            <a:endParaRPr lang="en-US" altLang="zh-CN" sz="1600" b="1" dirty="0"/>
          </a:p>
          <a:p>
            <a:r>
              <a:rPr lang="zh-CN" altLang="en-US" sz="1600" b="1" dirty="0" smtClean="0"/>
              <a:t>叠加每次相交的颜色贡献，得到每个</a:t>
            </a:r>
            <a:endParaRPr lang="en-US" altLang="zh-CN" sz="1600" b="1" dirty="0"/>
          </a:p>
          <a:p>
            <a:pPr marL="0" indent="0">
              <a:buNone/>
            </a:pPr>
            <a:r>
              <a:rPr lang="en-US" altLang="zh-CN" sz="1600" b="1" dirty="0" smtClean="0"/>
              <a:t>     pixel</a:t>
            </a:r>
            <a:r>
              <a:rPr lang="zh-CN" altLang="en-US" sz="1600" b="1" dirty="0" smtClean="0"/>
              <a:t>的最终值</a:t>
            </a:r>
            <a:endParaRPr lang="en-US" altLang="zh-CN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69771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</a:p>
        </p:txBody>
      </p:sp>
      <p:pic>
        <p:nvPicPr>
          <p:cNvPr id="7" name="donu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2230" y="1764784"/>
            <a:ext cx="8479051" cy="47694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CFB2F23-A634-2F24-9C8D-19BF7AA28B07}"/>
              </a:ext>
            </a:extLst>
          </p:cNvPr>
          <p:cNvSpPr txBox="1"/>
          <p:nvPr/>
        </p:nvSpPr>
        <p:spPr>
          <a:xfrm>
            <a:off x="529276" y="1136345"/>
            <a:ext cx="4175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Blender</a:t>
            </a:r>
            <a:r>
              <a:rPr lang="zh-CN" altLang="en-US" sz="2400" b="1" dirty="0" smtClean="0"/>
              <a:t>：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5947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FB2F23-A634-2F24-9C8D-19BF7AA28B07}"/>
              </a:ext>
            </a:extLst>
          </p:cNvPr>
          <p:cNvSpPr txBox="1"/>
          <p:nvPr/>
        </p:nvSpPr>
        <p:spPr>
          <a:xfrm>
            <a:off x="529276" y="1136345"/>
            <a:ext cx="4175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Unreal</a:t>
            </a:r>
            <a:r>
              <a:rPr lang="zh-CN" altLang="en-US" sz="2400" b="1" dirty="0" smtClean="0"/>
              <a:t>：</a:t>
            </a:r>
            <a:endParaRPr lang="zh-CN" altLang="en-US" sz="2400" b="1" dirty="0"/>
          </a:p>
        </p:txBody>
      </p:sp>
      <p:pic>
        <p:nvPicPr>
          <p:cNvPr id="6" name="Shoot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1229" y="1680996"/>
            <a:ext cx="8881546" cy="49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9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4849FF56-7E1D-4AB0-95C4-E8945ED9E5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5764211" y="2618742"/>
            <a:ext cx="6427787" cy="4237037"/>
          </a:xfrm>
        </p:spPr>
      </p:pic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37564E50-1C97-4D4B-9D24-8FFD0F5A283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" b="32"/>
          <a:stretch>
            <a:fillRect/>
          </a:stretch>
        </p:blipFill>
        <p:spPr>
          <a:xfrm>
            <a:off x="0" y="2523843"/>
            <a:ext cx="5764212" cy="4331936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E7B5C30-C001-4302-9025-31988B121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45BB7A17-D73C-4AE3-B965-94E6E7C634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50" b="9250"/>
          <a:stretch>
            <a:fillRect/>
          </a:stretch>
        </p:blipFill>
        <p:spPr/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2495C93B-B259-499B-A02F-14D5202FE565}"/>
              </a:ext>
            </a:extLst>
          </p:cNvPr>
          <p:cNvSpPr/>
          <p:nvPr/>
        </p:nvSpPr>
        <p:spPr>
          <a:xfrm rot="10800000">
            <a:off x="0" y="0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36755EA-AADB-466A-96C1-FE9FE3848C6E}"/>
              </a:ext>
            </a:extLst>
          </p:cNvPr>
          <p:cNvGrpSpPr/>
          <p:nvPr/>
        </p:nvGrpSpPr>
        <p:grpSpPr>
          <a:xfrm>
            <a:off x="4764968" y="4547917"/>
            <a:ext cx="2662059" cy="815290"/>
            <a:chOff x="4954881" y="1942452"/>
            <a:chExt cx="6214687" cy="1903328"/>
          </a:xfrm>
          <a:solidFill>
            <a:schemeClr val="tx1"/>
          </a:solidFill>
        </p:grpSpPr>
        <p:grpSp>
          <p:nvGrpSpPr>
            <p:cNvPr id="14" name="íślïdé">
              <a:extLst>
                <a:ext uri="{FF2B5EF4-FFF2-40B4-BE49-F238E27FC236}">
                  <a16:creationId xmlns:a16="http://schemas.microsoft.com/office/drawing/2014/main" id="{C5F1E510-C2C2-49DF-936C-3A54D00BD1F9}"/>
                </a:ext>
              </a:extLst>
            </p:cNvPr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1" name="ïṡḻïḍê">
                <a:extLst>
                  <a:ext uri="{FF2B5EF4-FFF2-40B4-BE49-F238E27FC236}">
                    <a16:creationId xmlns:a16="http://schemas.microsoft.com/office/drawing/2014/main" id="{859D6B98-6015-4F2B-9C53-91B6535E1141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ï$lîḍè">
                <a:extLst>
                  <a:ext uri="{FF2B5EF4-FFF2-40B4-BE49-F238E27FC236}">
                    <a16:creationId xmlns:a16="http://schemas.microsoft.com/office/drawing/2014/main" id="{719CA4C8-FE35-45C8-AAD8-A77DC20FA2AA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" name="îSļiḋé">
                <a:extLst>
                  <a:ext uri="{FF2B5EF4-FFF2-40B4-BE49-F238E27FC236}">
                    <a16:creationId xmlns:a16="http://schemas.microsoft.com/office/drawing/2014/main" id="{489E51FC-2577-4385-A48A-6233B7A2E27A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" name="îŝļîḍé">
                <a:extLst>
                  <a:ext uri="{FF2B5EF4-FFF2-40B4-BE49-F238E27FC236}">
                    <a16:creationId xmlns:a16="http://schemas.microsoft.com/office/drawing/2014/main" id="{36645645-4144-4564-BB40-C4478E3E6EE0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" name="ïṩḻiďé">
                <a:extLst>
                  <a:ext uri="{FF2B5EF4-FFF2-40B4-BE49-F238E27FC236}">
                    <a16:creationId xmlns:a16="http://schemas.microsoft.com/office/drawing/2014/main" id="{CF4A1C39-6F88-4175-8D4D-99750662CEA1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" name="ïṣ1ïḓè">
                <a:extLst>
                  <a:ext uri="{FF2B5EF4-FFF2-40B4-BE49-F238E27FC236}">
                    <a16:creationId xmlns:a16="http://schemas.microsoft.com/office/drawing/2014/main" id="{315045F3-4E4A-4B1C-9C40-76DD9B2CD3F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" name="îsḻíḓê">
                <a:extLst>
                  <a:ext uri="{FF2B5EF4-FFF2-40B4-BE49-F238E27FC236}">
                    <a16:creationId xmlns:a16="http://schemas.microsoft.com/office/drawing/2014/main" id="{A8605551-1B81-4BB9-80F2-0582A9083F00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" name="ïşḷîďè">
                <a:extLst>
                  <a:ext uri="{FF2B5EF4-FFF2-40B4-BE49-F238E27FC236}">
                    <a16:creationId xmlns:a16="http://schemas.microsoft.com/office/drawing/2014/main" id="{BB0495F3-C5E4-4D72-A2DA-B1C8D8ABB576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" name="îṡlïḋe">
                <a:extLst>
                  <a:ext uri="{FF2B5EF4-FFF2-40B4-BE49-F238E27FC236}">
                    <a16:creationId xmlns:a16="http://schemas.microsoft.com/office/drawing/2014/main" id="{F3C38570-BCBB-441A-BEB3-3E33B8A8D5D6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" name="í$ḻíde">
                <a:extLst>
                  <a:ext uri="{FF2B5EF4-FFF2-40B4-BE49-F238E27FC236}">
                    <a16:creationId xmlns:a16="http://schemas.microsoft.com/office/drawing/2014/main" id="{FDA04FC5-A2FB-4F8B-B290-0A5EFFA6D51E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" name="ïŝľîḑê">
                <a:extLst>
                  <a:ext uri="{FF2B5EF4-FFF2-40B4-BE49-F238E27FC236}">
                    <a16:creationId xmlns:a16="http://schemas.microsoft.com/office/drawing/2014/main" id="{84FCBF07-FFC0-4987-AE7D-A38D580CDA42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išlíḑe">
                <a:extLst>
                  <a:ext uri="{FF2B5EF4-FFF2-40B4-BE49-F238E27FC236}">
                    <a16:creationId xmlns:a16="http://schemas.microsoft.com/office/drawing/2014/main" id="{8C73ABBF-4580-493C-AD92-69743777FD93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" name="îṩḻîḓè">
                <a:extLst>
                  <a:ext uri="{FF2B5EF4-FFF2-40B4-BE49-F238E27FC236}">
                    <a16:creationId xmlns:a16="http://schemas.microsoft.com/office/drawing/2014/main" id="{E5D514F3-A093-4330-B80C-F4CA64C466FA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" name="ïsļîḑè">
                <a:extLst>
                  <a:ext uri="{FF2B5EF4-FFF2-40B4-BE49-F238E27FC236}">
                    <a16:creationId xmlns:a16="http://schemas.microsoft.com/office/drawing/2014/main" id="{C370DD68-C4D8-4082-895F-05F7908092EC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5" name="íšľïḋé">
              <a:extLst>
                <a:ext uri="{FF2B5EF4-FFF2-40B4-BE49-F238E27FC236}">
                  <a16:creationId xmlns:a16="http://schemas.microsoft.com/office/drawing/2014/main" id="{502EF20F-11EA-40BF-A81E-C5BE9419654A}"/>
                </a:ext>
              </a:extLst>
            </p:cNvPr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6" name="í$ļîdé">
              <a:extLst>
                <a:ext uri="{FF2B5EF4-FFF2-40B4-BE49-F238E27FC236}">
                  <a16:creationId xmlns:a16="http://schemas.microsoft.com/office/drawing/2014/main" id="{4F9AA5F1-A466-4416-B722-7FE6D0C8F5B0}"/>
                </a:ext>
              </a:extLst>
            </p:cNvPr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17" name="ís1ïḋe">
                <a:extLst>
                  <a:ext uri="{FF2B5EF4-FFF2-40B4-BE49-F238E27FC236}">
                    <a16:creationId xmlns:a16="http://schemas.microsoft.com/office/drawing/2014/main" id="{133C7F3B-9B52-4EAD-8544-DAE7FC0E5A34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" name="îślïḍê">
                <a:extLst>
                  <a:ext uri="{FF2B5EF4-FFF2-40B4-BE49-F238E27FC236}">
                    <a16:creationId xmlns:a16="http://schemas.microsoft.com/office/drawing/2014/main" id="{587DCB33-0097-4E78-A664-BAB4C580A790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" name="iśḷiḍê">
                <a:extLst>
                  <a:ext uri="{FF2B5EF4-FFF2-40B4-BE49-F238E27FC236}">
                    <a16:creationId xmlns:a16="http://schemas.microsoft.com/office/drawing/2014/main" id="{873FF6F0-947D-441A-BBE5-5BA4908E4CAA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iṧľíḑe">
                <a:extLst>
                  <a:ext uri="{FF2B5EF4-FFF2-40B4-BE49-F238E27FC236}">
                    <a16:creationId xmlns:a16="http://schemas.microsoft.com/office/drawing/2014/main" id="{4B090117-2E9F-4955-AA50-EA7CAD9E0657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36" name="文本占位符 3">
            <a:extLst>
              <a:ext uri="{FF2B5EF4-FFF2-40B4-BE49-F238E27FC236}">
                <a16:creationId xmlns:a16="http://schemas.microsoft.com/office/drawing/2014/main" id="{DE89D17B-FBA1-4E53-81C8-401ED0246AF4}"/>
              </a:ext>
            </a:extLst>
          </p:cNvPr>
          <p:cNvSpPr txBox="1">
            <a:spLocks/>
          </p:cNvSpPr>
          <p:nvPr/>
        </p:nvSpPr>
        <p:spPr>
          <a:xfrm>
            <a:off x="4467244" y="1926196"/>
            <a:ext cx="3175352" cy="756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Thanks</a:t>
            </a:r>
            <a:endParaRPr kumimoji="0" lang="zh-CN" altLang="en-US" sz="2000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4B006F8-FFCC-4D4E-9B32-5CD67F56025B}"/>
              </a:ext>
            </a:extLst>
          </p:cNvPr>
          <p:cNvCxnSpPr>
            <a:cxnSpLocks/>
          </p:cNvCxnSpPr>
          <p:nvPr/>
        </p:nvCxnSpPr>
        <p:spPr>
          <a:xfrm>
            <a:off x="5199005" y="2523843"/>
            <a:ext cx="1709837" cy="0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494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EDC983A7-949C-4335-B6EF-F1900F21452F}"/>
              </a:ext>
            </a:extLst>
          </p:cNvPr>
          <p:cNvSpPr/>
          <p:nvPr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10506C7F-62D0-4021-A69A-BD4D9FA8BE25}"/>
              </a:ext>
            </a:extLst>
          </p:cNvPr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9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3A67DB34-5657-4460-A7FD-9F453854A297}"/>
              </a:ext>
            </a:extLst>
          </p:cNvPr>
          <p:cNvSpPr txBox="1"/>
          <p:nvPr/>
        </p:nvSpPr>
        <p:spPr>
          <a:xfrm>
            <a:off x="2804668" y="1522454"/>
            <a:ext cx="6529244" cy="1732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姓名：邱汇迪  性别：男</a:t>
            </a:r>
            <a:endParaRPr lang="en-US" altLang="zh-CN" sz="1600" dirty="0" smtClean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/>
              <a:t>Github</a:t>
            </a:r>
            <a:r>
              <a:rPr lang="zh-CN" altLang="en-US" sz="1600" dirty="0" smtClean="0"/>
              <a:t>：</a:t>
            </a:r>
            <a:r>
              <a:rPr lang="en-US" altLang="zh-CN" sz="1600" dirty="0" err="1">
                <a:hlinkClick r:id="rId2"/>
              </a:rPr>
              <a:t>ssgaryss</a:t>
            </a:r>
            <a:r>
              <a:rPr lang="en-US" altLang="zh-CN" sz="1600" dirty="0">
                <a:hlinkClick r:id="rId2"/>
              </a:rPr>
              <a:t>/</a:t>
            </a:r>
            <a:r>
              <a:rPr lang="en-US" altLang="zh-CN" sz="1600" dirty="0" err="1">
                <a:hlinkClick r:id="rId2"/>
              </a:rPr>
              <a:t>Pika</a:t>
            </a:r>
            <a:r>
              <a:rPr lang="en-US" altLang="zh-CN" sz="1600" dirty="0">
                <a:hlinkClick r:id="rId2"/>
              </a:rPr>
              <a:t>: </a:t>
            </a:r>
            <a:r>
              <a:rPr lang="en-US" altLang="zh-CN" sz="1600" dirty="0" err="1">
                <a:hlinkClick r:id="rId2"/>
              </a:rPr>
              <a:t>Pika</a:t>
            </a:r>
            <a:r>
              <a:rPr lang="en-US" altLang="zh-CN" sz="1600" dirty="0">
                <a:hlinkClick r:id="rId2"/>
              </a:rPr>
              <a:t> Engine (github.com)</a:t>
            </a:r>
            <a:endParaRPr lang="en-US" altLang="zh-CN" sz="1600" dirty="0" smtClean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本科</a:t>
            </a:r>
            <a:r>
              <a:rPr lang="zh-CN" altLang="en-US" sz="1600" dirty="0"/>
              <a:t>：  四川大学     专业：计算机科学与技术（拔尖计划）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硕士：  四川大学     专业：计算机图形学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阶段：  </a:t>
            </a:r>
            <a:r>
              <a:rPr lang="en-US" altLang="zh-CN" sz="1600" dirty="0"/>
              <a:t>2023</a:t>
            </a:r>
            <a:r>
              <a:rPr lang="zh-CN" altLang="en-US" sz="1600" dirty="0"/>
              <a:t>级硕士二年级上学期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CD79753-1717-4CCF-971F-C933C7F0A59B}"/>
              </a:ext>
            </a:extLst>
          </p:cNvPr>
          <p:cNvSpPr txBox="1"/>
          <p:nvPr/>
        </p:nvSpPr>
        <p:spPr>
          <a:xfrm>
            <a:off x="3087425" y="5236574"/>
            <a:ext cx="6874747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pPr marL="0" indent="0">
              <a:buNone/>
            </a:pPr>
            <a:r>
              <a:rPr lang="zh-CN" altLang="en-US" sz="1600" dirty="0"/>
              <a:t>这是一款本人独立开发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Mini</a:t>
            </a:r>
            <a:r>
              <a:rPr lang="zh-CN" altLang="en-US" sz="1600" dirty="0" smtClean="0"/>
              <a:t>渲染</a:t>
            </a:r>
            <a:r>
              <a:rPr lang="zh-CN" altLang="en-US" sz="1600" dirty="0"/>
              <a:t>引擎，也是本次</a:t>
            </a:r>
            <a:r>
              <a:rPr lang="en-US" altLang="zh-CN" sz="1600" dirty="0"/>
              <a:t>PPT</a:t>
            </a:r>
            <a:r>
              <a:rPr lang="zh-CN" altLang="en-US" sz="1600" dirty="0"/>
              <a:t>的主角。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我将展示并着重介绍我的引擎渲染流程、整体架构、以及细节代码设计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8ED3026-7DC9-4E6F-AA80-4E87884CFE25}"/>
              </a:ext>
            </a:extLst>
          </p:cNvPr>
          <p:cNvSpPr txBox="1"/>
          <p:nvPr/>
        </p:nvSpPr>
        <p:spPr>
          <a:xfrm>
            <a:off x="2369330" y="1050535"/>
            <a:ext cx="2115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教育背景：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CB0AB6B-CB8B-411D-B85C-B5713FA7E0C0}"/>
              </a:ext>
            </a:extLst>
          </p:cNvPr>
          <p:cNvSpPr txBox="1"/>
          <p:nvPr/>
        </p:nvSpPr>
        <p:spPr>
          <a:xfrm>
            <a:off x="2369329" y="3131910"/>
            <a:ext cx="316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技术栈自我评级：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7598BA4-355D-4082-9303-F99D66A2C778}"/>
              </a:ext>
            </a:extLst>
          </p:cNvPr>
          <p:cNvSpPr txBox="1"/>
          <p:nvPr/>
        </p:nvSpPr>
        <p:spPr>
          <a:xfrm>
            <a:off x="2800483" y="3561835"/>
            <a:ext cx="3257536" cy="101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en-US" altLang="zh-CN" sz="1600" b="1" dirty="0">
                <a:solidFill>
                  <a:srgbClr val="FF0000"/>
                </a:solidFill>
              </a:rPr>
              <a:t>A</a:t>
            </a:r>
            <a:r>
              <a:rPr lang="zh-CN" altLang="en-US" sz="1600" dirty="0"/>
              <a:t>：</a:t>
            </a:r>
            <a:r>
              <a:rPr lang="en-US" altLang="zh-CN" sz="1600" dirty="0"/>
              <a:t>C++</a:t>
            </a:r>
            <a:r>
              <a:rPr lang="zh-CN" altLang="en-US" sz="1600" dirty="0"/>
              <a:t>、</a:t>
            </a:r>
            <a:r>
              <a:rPr lang="en-US" altLang="zh-CN" sz="1600" dirty="0"/>
              <a:t>OpenGL</a:t>
            </a:r>
            <a:endParaRPr lang="zh-CN" altLang="en-US" sz="1600" dirty="0"/>
          </a:p>
          <a:p>
            <a:r>
              <a:rPr lang="en-US" altLang="zh-CN" sz="1600" b="1" dirty="0">
                <a:solidFill>
                  <a:srgbClr val="FFC000"/>
                </a:solidFill>
              </a:rPr>
              <a:t>B</a:t>
            </a:r>
            <a:r>
              <a:rPr lang="zh-CN" altLang="en-US" sz="1600" dirty="0"/>
              <a:t>：</a:t>
            </a:r>
            <a:r>
              <a:rPr lang="en-US" altLang="zh-CN" sz="1600" dirty="0"/>
              <a:t>Vulkan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RenderDoc</a:t>
            </a:r>
            <a:endParaRPr lang="en-US" altLang="zh-CN" sz="1600" dirty="0"/>
          </a:p>
          <a:p>
            <a:r>
              <a:rPr lang="en-US" altLang="zh-CN" sz="1600" b="1" dirty="0">
                <a:solidFill>
                  <a:srgbClr val="00B050"/>
                </a:solidFill>
              </a:rPr>
              <a:t>C</a:t>
            </a:r>
            <a:r>
              <a:rPr lang="zh-CN" altLang="en-US" sz="1600" dirty="0"/>
              <a:t>：</a:t>
            </a:r>
            <a:r>
              <a:rPr lang="en-US" altLang="zh-CN" sz="1600" dirty="0"/>
              <a:t>Unreal</a:t>
            </a:r>
            <a:r>
              <a:rPr lang="zh-CN" altLang="en-US" sz="1600" dirty="0"/>
              <a:t>、</a:t>
            </a:r>
            <a:r>
              <a:rPr lang="en-US" altLang="zh-CN" sz="1600" dirty="0"/>
              <a:t>Blender</a:t>
            </a:r>
            <a:endParaRPr lang="zh-CN" altLang="en-US" sz="1600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7A081BB-D59D-4E1A-A54F-565E08A88A17}"/>
              </a:ext>
            </a:extLst>
          </p:cNvPr>
          <p:cNvCxnSpPr>
            <a:cxnSpLocks/>
          </p:cNvCxnSpPr>
          <p:nvPr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50B5A5A-A4B7-40F9-BB81-C35A8CB5A4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C50EB1-DD98-813C-53AE-A8B77E298858}"/>
              </a:ext>
            </a:extLst>
          </p:cNvPr>
          <p:cNvSpPr txBox="1"/>
          <p:nvPr/>
        </p:nvSpPr>
        <p:spPr>
          <a:xfrm>
            <a:off x="2369328" y="4514089"/>
            <a:ext cx="263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主要介绍项目：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38EC09-AE9C-B9C3-B130-BABDEE89C386}"/>
              </a:ext>
            </a:extLst>
          </p:cNvPr>
          <p:cNvSpPr txBox="1"/>
          <p:nvPr/>
        </p:nvSpPr>
        <p:spPr>
          <a:xfrm>
            <a:off x="2800482" y="4909697"/>
            <a:ext cx="6394575" cy="379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en-US" altLang="zh-CN" sz="1600" b="1" dirty="0"/>
              <a:t>Pika Engine</a:t>
            </a:r>
            <a:endParaRPr lang="zh-CN" altLang="en-US" sz="16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38EC09-AE9C-B9C3-B130-BABDEE89C386}"/>
              </a:ext>
            </a:extLst>
          </p:cNvPr>
          <p:cNvSpPr txBox="1"/>
          <p:nvPr/>
        </p:nvSpPr>
        <p:spPr>
          <a:xfrm>
            <a:off x="2800481" y="5854651"/>
            <a:ext cx="6394575" cy="379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en-US" altLang="zh-CN" sz="1600" b="1" dirty="0" smtClean="0"/>
              <a:t>Ray-Tracing</a:t>
            </a:r>
            <a:endParaRPr lang="zh-CN" altLang="en-US" sz="16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CD79753-1717-4CCF-971F-C933C7F0A59B}"/>
              </a:ext>
            </a:extLst>
          </p:cNvPr>
          <p:cNvSpPr txBox="1"/>
          <p:nvPr/>
        </p:nvSpPr>
        <p:spPr>
          <a:xfrm>
            <a:off x="3087424" y="6195000"/>
            <a:ext cx="687474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pPr marL="0" indent="0">
              <a:buNone/>
            </a:pPr>
            <a:r>
              <a:rPr lang="en-US" altLang="zh-CN" sz="1600" dirty="0" smtClean="0"/>
              <a:t>CPU</a:t>
            </a:r>
            <a:r>
              <a:rPr lang="zh-CN" altLang="en-US" sz="1600" dirty="0" smtClean="0"/>
              <a:t>多线程光追</a:t>
            </a:r>
            <a:r>
              <a:rPr lang="en-US" altLang="zh-CN" sz="1600" dirty="0" smtClean="0"/>
              <a:t>D</a:t>
            </a:r>
            <a:r>
              <a:rPr lang="en-US" altLang="zh-CN" sz="1600" dirty="0"/>
              <a:t>emo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307358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9EF5AE-CB9B-6198-3242-1E0F7DAD863A}"/>
              </a:ext>
            </a:extLst>
          </p:cNvPr>
          <p:cNvSpPr txBox="1"/>
          <p:nvPr/>
        </p:nvSpPr>
        <p:spPr>
          <a:xfrm>
            <a:off x="2028754" y="3055127"/>
            <a:ext cx="880276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pPr marL="0" indent="0">
              <a:buNone/>
            </a:pPr>
            <a:r>
              <a:rPr lang="zh-CN" altLang="en-US" sz="2400" b="1" dirty="0">
                <a:solidFill>
                  <a:schemeClr val="accent3"/>
                </a:solidFill>
              </a:rPr>
              <a:t>面试官如果在展示中有对项目的任何疑问</a:t>
            </a:r>
            <a:r>
              <a:rPr lang="zh-CN" altLang="en-US" sz="2400" b="1" dirty="0" smtClean="0">
                <a:solidFill>
                  <a:schemeClr val="accent3"/>
                </a:solidFill>
              </a:rPr>
              <a:t>，欢迎随时提问！</a:t>
            </a:r>
            <a:endParaRPr lang="zh-CN" alt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46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73EA5F76-B93E-4151-8D8A-EA7508882ECF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1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2B9DED-DD15-420F-A52A-F4D4790A66CE}"/>
              </a:ext>
            </a:extLst>
          </p:cNvPr>
          <p:cNvSpPr txBox="1"/>
          <p:nvPr/>
        </p:nvSpPr>
        <p:spPr>
          <a:xfrm>
            <a:off x="5238443" y="2087466"/>
            <a:ext cx="16399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8FE844-C2D7-4F62-96C8-0A3E5D0810AB}"/>
              </a:ext>
            </a:extLst>
          </p:cNvPr>
          <p:cNvSpPr txBox="1"/>
          <p:nvPr/>
        </p:nvSpPr>
        <p:spPr>
          <a:xfrm>
            <a:off x="5371650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ONE</a:t>
            </a:r>
            <a:endParaRPr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D71654-CCF5-4926-A54D-1452C2BEFBB1}"/>
              </a:ext>
            </a:extLst>
          </p:cNvPr>
          <p:cNvSpPr txBox="1"/>
          <p:nvPr/>
        </p:nvSpPr>
        <p:spPr>
          <a:xfrm>
            <a:off x="4795523" y="3797405"/>
            <a:ext cx="2818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>
                <a:latin typeface="+mj-ea"/>
                <a:ea typeface="+mj-ea"/>
              </a:rPr>
              <a:t>Pika</a:t>
            </a:r>
            <a:r>
              <a:rPr lang="en-US" altLang="zh-CN" sz="3200" b="1" dirty="0" smtClean="0">
                <a:latin typeface="+mj-ea"/>
                <a:ea typeface="+mj-ea"/>
              </a:rPr>
              <a:t> Engine</a:t>
            </a:r>
            <a:endParaRPr lang="zh-CN" altLang="en-US" sz="3200" b="1" dirty="0">
              <a:latin typeface="+mj-ea"/>
              <a:ea typeface="+mj-ea"/>
            </a:endParaRP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E0D0B2FA-B5E4-4398-90DC-2D187BD4A68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14F96CF7-4857-4817-BF85-361C2031DF4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8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7B59712-F50B-7080-4F5E-1C52557B3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Pika Engine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27CC75-E181-D318-4B0D-4BE5FBA2FA76}"/>
              </a:ext>
            </a:extLst>
          </p:cNvPr>
          <p:cNvSpPr txBox="1"/>
          <p:nvPr/>
        </p:nvSpPr>
        <p:spPr>
          <a:xfrm>
            <a:off x="529276" y="2483684"/>
            <a:ext cx="2115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渲染：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472471-D785-7DB0-A516-4F41CD4D1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051" y="1681446"/>
            <a:ext cx="6165201" cy="398205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529275" y="2945349"/>
            <a:ext cx="4691117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en-US" altLang="zh-CN" sz="1600" b="1" dirty="0"/>
              <a:t>Pass </a:t>
            </a:r>
            <a:r>
              <a:rPr lang="en-US" altLang="zh-CN" sz="1600" b="1" dirty="0" smtClean="0"/>
              <a:t>1</a:t>
            </a:r>
            <a:r>
              <a:rPr lang="zh-CN" altLang="en-US" sz="1600" b="1" dirty="0" smtClean="0"/>
              <a:t>：</a:t>
            </a:r>
            <a:r>
              <a:rPr lang="en-US" altLang="zh-CN" sz="1600" b="1" dirty="0"/>
              <a:t> Direction Light </a:t>
            </a:r>
            <a:r>
              <a:rPr lang="en-US" altLang="zh-CN" sz="1600" b="1" dirty="0" smtClean="0"/>
              <a:t> Shadow Map</a:t>
            </a:r>
          </a:p>
          <a:p>
            <a:r>
              <a:rPr lang="en-US" altLang="zh-CN" sz="1600" b="1" dirty="0" smtClean="0"/>
              <a:t>Pass 2&amp;3</a:t>
            </a:r>
            <a:r>
              <a:rPr lang="zh-CN" altLang="en-US" sz="1600" b="1" dirty="0" smtClean="0"/>
              <a:t>： </a:t>
            </a:r>
            <a:r>
              <a:rPr lang="en-US" altLang="zh-CN" sz="1600" b="1" dirty="0" smtClean="0"/>
              <a:t>Point Lights Shadow Maps</a:t>
            </a:r>
          </a:p>
          <a:p>
            <a:r>
              <a:rPr lang="en-US" altLang="zh-CN" sz="1600" b="1" dirty="0" smtClean="0"/>
              <a:t>Pass 4</a:t>
            </a:r>
            <a:r>
              <a:rPr lang="zh-CN" altLang="en-US" sz="1600" b="1" dirty="0" smtClean="0"/>
              <a:t>： </a:t>
            </a:r>
            <a:r>
              <a:rPr lang="en-US" altLang="zh-CN" sz="1600" b="1" dirty="0" smtClean="0"/>
              <a:t>Skybox &amp; All Models</a:t>
            </a:r>
            <a:endParaRPr lang="zh-CN" altLang="en-US" sz="16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CFB2F23-A634-2F24-9C8D-19BF7AA28B07}"/>
              </a:ext>
            </a:extLst>
          </p:cNvPr>
          <p:cNvSpPr txBox="1"/>
          <p:nvPr/>
        </p:nvSpPr>
        <p:spPr>
          <a:xfrm>
            <a:off x="529276" y="1136345"/>
            <a:ext cx="2115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3D</a:t>
            </a:r>
            <a:r>
              <a:rPr lang="zh-CN" altLang="en-US" sz="2400" b="1" dirty="0" smtClean="0"/>
              <a:t>场景</a:t>
            </a:r>
            <a:r>
              <a:rPr lang="zh-CN" altLang="en-US" sz="2400" b="1" dirty="0"/>
              <a:t>信息：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4A156B4-75E6-60D4-E7B1-5667172E6A95}"/>
              </a:ext>
            </a:extLst>
          </p:cNvPr>
          <p:cNvSpPr txBox="1"/>
          <p:nvPr/>
        </p:nvSpPr>
        <p:spPr>
          <a:xfrm>
            <a:off x="529276" y="1568458"/>
            <a:ext cx="4542319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en-US" altLang="zh-CN" sz="1600" b="1" dirty="0"/>
              <a:t>Model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7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Models 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8 Meshes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r>
              <a:rPr lang="en-US" altLang="zh-CN" sz="1600" b="1" dirty="0"/>
              <a:t>Lights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Direction </a:t>
            </a:r>
            <a:r>
              <a:rPr lang="en-US" altLang="zh-CN" sz="1600" b="1" dirty="0" smtClean="0"/>
              <a:t>Light &amp; 2 Point Lights</a:t>
            </a:r>
            <a:endParaRPr lang="zh-CN" altLang="en-US" sz="16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CFB2F23-A634-2F24-9C8D-19BF7AA28B07}"/>
              </a:ext>
            </a:extLst>
          </p:cNvPr>
          <p:cNvSpPr txBox="1"/>
          <p:nvPr/>
        </p:nvSpPr>
        <p:spPr>
          <a:xfrm>
            <a:off x="529274" y="4113361"/>
            <a:ext cx="1914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统计信息：</a:t>
            </a:r>
            <a:endParaRPr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529274" y="5396790"/>
            <a:ext cx="4691117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en-US" altLang="zh-CN" sz="1600" b="1" dirty="0"/>
              <a:t>10 Draw </a:t>
            </a:r>
            <a:r>
              <a:rPr lang="en-US" altLang="zh-CN" sz="1600" b="1" dirty="0" smtClean="0"/>
              <a:t>Calls</a:t>
            </a:r>
            <a:r>
              <a:rPr lang="zh-CN" altLang="en-US" sz="1600" b="1" dirty="0" smtClean="0"/>
              <a:t>：</a:t>
            </a:r>
            <a:endParaRPr lang="en-US" altLang="zh-CN" sz="1600" b="1" dirty="0" smtClean="0"/>
          </a:p>
          <a:p>
            <a:pPr marL="0" indent="0">
              <a:buNone/>
            </a:pPr>
            <a:r>
              <a:rPr lang="en-US" altLang="zh-CN" sz="1600" b="1" dirty="0"/>
              <a:t> </a:t>
            </a:r>
            <a:r>
              <a:rPr lang="en-US" altLang="zh-CN" sz="1600" b="1" dirty="0" smtClean="0"/>
              <a:t>    Skybox </a:t>
            </a:r>
            <a:r>
              <a:rPr lang="en-US" altLang="zh-CN" sz="1600" b="1" dirty="0"/>
              <a:t>+ 8</a:t>
            </a:r>
            <a:r>
              <a:rPr lang="zh-CN" altLang="en-US" sz="1600" b="1" dirty="0"/>
              <a:t>个</a:t>
            </a:r>
            <a:r>
              <a:rPr lang="en-US" altLang="zh-CN" sz="1600" b="1" dirty="0"/>
              <a:t>Mesh</a:t>
            </a:r>
            <a:r>
              <a:rPr lang="zh-CN" altLang="en-US" sz="1600" b="1" dirty="0"/>
              <a:t>的渲染 </a:t>
            </a:r>
            <a:r>
              <a:rPr lang="en-US" altLang="zh-CN" sz="1600" b="1" dirty="0"/>
              <a:t>+ 1</a:t>
            </a:r>
            <a:r>
              <a:rPr lang="zh-CN" altLang="en-US" sz="1600" b="1" dirty="0"/>
              <a:t>个</a:t>
            </a:r>
            <a:r>
              <a:rPr lang="en-US" altLang="zh-CN" sz="1600" b="1" dirty="0"/>
              <a:t>Lines</a:t>
            </a:r>
            <a:r>
              <a:rPr lang="zh-CN" altLang="en-US" sz="1600" b="1" dirty="0"/>
              <a:t>批渲染</a:t>
            </a:r>
          </a:p>
          <a:p>
            <a:endParaRPr lang="zh-CN" altLang="en-US" sz="16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540" y="4203966"/>
            <a:ext cx="2442398" cy="107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2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Pika</a:t>
            </a:r>
            <a:r>
              <a:rPr lang="en-US" altLang="zh-CN" dirty="0"/>
              <a:t> Engine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FB2F23-A634-2F24-9C8D-19BF7AA28B07}"/>
              </a:ext>
            </a:extLst>
          </p:cNvPr>
          <p:cNvSpPr txBox="1"/>
          <p:nvPr/>
        </p:nvSpPr>
        <p:spPr>
          <a:xfrm>
            <a:off x="529275" y="1136345"/>
            <a:ext cx="5248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/>
              <a:t>Shaders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Renderer3D</a:t>
            </a:r>
            <a:r>
              <a:rPr lang="zh-CN" altLang="en-US" sz="2400" b="1" dirty="0" smtClean="0"/>
              <a:t>）：</a:t>
            </a:r>
            <a:endParaRPr lang="zh-CN" alt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42" y="1598010"/>
            <a:ext cx="2836720" cy="1829746"/>
          </a:xfrm>
          <a:prstGeom prst="rect">
            <a:avLst/>
          </a:prstGeom>
        </p:spPr>
      </p:pic>
      <p:sp>
        <p:nvSpPr>
          <p:cNvPr id="6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3814525" y="3335163"/>
            <a:ext cx="2162325" cy="4667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DefaultLineShader</a:t>
            </a:r>
            <a:endParaRPr lang="zh-CN" altLang="en-US" dirty="0"/>
          </a:p>
        </p:txBody>
      </p:sp>
      <p:sp>
        <p:nvSpPr>
          <p:cNvPr id="7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3814526" y="1571713"/>
            <a:ext cx="3409232" cy="4667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ConvertPanoramaToCubemap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5976850" y="3368684"/>
            <a:ext cx="4691117" cy="379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en-US" altLang="zh-CN" sz="1600" b="1" dirty="0"/>
              <a:t>e</a:t>
            </a:r>
            <a:r>
              <a:rPr lang="en-US" altLang="zh-CN" sz="1600" b="1" dirty="0" smtClean="0"/>
              <a:t>asy</a:t>
            </a:r>
            <a:r>
              <a:rPr lang="zh-CN" altLang="en-US" sz="1600" b="1" dirty="0" smtClean="0"/>
              <a:t>，略</a:t>
            </a:r>
            <a:endParaRPr lang="zh-CN" altLang="en-US" sz="16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7223758" y="1588646"/>
            <a:ext cx="4691117" cy="379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b="1" dirty="0" smtClean="0"/>
              <a:t>将</a:t>
            </a:r>
            <a:r>
              <a:rPr lang="en-US" altLang="zh-CN" sz="1600" b="1" dirty="0" smtClean="0"/>
              <a:t>HDR</a:t>
            </a:r>
            <a:r>
              <a:rPr lang="zh-CN" altLang="en-US" sz="1600" b="1" dirty="0" smtClean="0"/>
              <a:t>的环境贴图转换为</a:t>
            </a:r>
            <a:r>
              <a:rPr lang="en-US" altLang="zh-CN" sz="1600" b="1" dirty="0" err="1" smtClean="0"/>
              <a:t>Cubemap</a:t>
            </a:r>
            <a:endParaRPr lang="zh-CN" altLang="en-US" sz="1600" b="1" dirty="0"/>
          </a:p>
        </p:txBody>
      </p:sp>
      <p:sp>
        <p:nvSpPr>
          <p:cNvPr id="11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3814526" y="3943236"/>
            <a:ext cx="2461581" cy="4667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DefaultSkyboxShader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6752706" y="2129429"/>
            <a:ext cx="536725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b="1" dirty="0" smtClean="0"/>
              <a:t>一个</a:t>
            </a:r>
            <a:r>
              <a:rPr lang="en-US" altLang="zh-CN" sz="1600" b="1" dirty="0" smtClean="0"/>
              <a:t>Pass</a:t>
            </a:r>
            <a:r>
              <a:rPr lang="zh-CN" altLang="en-US" sz="1600" b="1" dirty="0" smtClean="0"/>
              <a:t>渲染不同</a:t>
            </a:r>
            <a:r>
              <a:rPr lang="en-US" altLang="zh-CN" sz="1600" b="1" dirty="0" smtClean="0"/>
              <a:t>6</a:t>
            </a:r>
            <a:r>
              <a:rPr lang="zh-CN" altLang="en-US" sz="1600" b="1" dirty="0" smtClean="0"/>
              <a:t>个方向深度到各自</a:t>
            </a:r>
            <a:r>
              <a:rPr lang="en-US" altLang="zh-CN" sz="1600" b="1" dirty="0" smtClean="0"/>
              <a:t>Layer</a:t>
            </a:r>
            <a:r>
              <a:rPr lang="zh-CN" altLang="en-US" sz="1600" b="1" dirty="0" smtClean="0"/>
              <a:t>（点光源）</a:t>
            </a:r>
            <a:endParaRPr lang="zh-CN" altLang="en-US" sz="1600" b="1" dirty="0"/>
          </a:p>
        </p:txBody>
      </p:sp>
      <p:sp>
        <p:nvSpPr>
          <p:cNvPr id="13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3814526" y="2748934"/>
            <a:ext cx="2938180" cy="4667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DefaultBlinnPhoneShader</a:t>
            </a:r>
            <a:endParaRPr lang="zh-CN" altLang="en-US" dirty="0"/>
          </a:p>
        </p:txBody>
      </p:sp>
      <p:sp>
        <p:nvSpPr>
          <p:cNvPr id="14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3814526" y="2129429"/>
            <a:ext cx="2852281" cy="4667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CubemapShadowShader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6824750" y="2791910"/>
            <a:ext cx="5367250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en-US" altLang="zh-CN" sz="1600" b="1" dirty="0"/>
              <a:t>Σ</a:t>
            </a:r>
            <a:r>
              <a:rPr lang="en-US" altLang="zh-CN" sz="1600" b="1" dirty="0" smtClean="0"/>
              <a:t>(Specular + diffuse) * (1 - Shadow) + Ambient</a:t>
            </a:r>
            <a:endParaRPr lang="zh-CN" altLang="en-US" sz="16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6276107" y="3950020"/>
            <a:ext cx="4691117" cy="379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b="1" dirty="0" smtClean="0"/>
              <a:t>去除</a:t>
            </a:r>
            <a:r>
              <a:rPr lang="en-US" altLang="zh-CN" sz="1600" b="1" dirty="0" err="1" smtClean="0"/>
              <a:t>ViewMatrix</a:t>
            </a:r>
            <a:r>
              <a:rPr lang="zh-CN" altLang="en-US" sz="1600" b="1" dirty="0" smtClean="0"/>
              <a:t>的</a:t>
            </a:r>
            <a:r>
              <a:rPr lang="en-US" altLang="zh-CN" sz="1600" b="1" dirty="0" smtClean="0"/>
              <a:t>Translation</a:t>
            </a:r>
            <a:r>
              <a:rPr lang="zh-CN" altLang="en-US" sz="1600" b="1" dirty="0" smtClean="0"/>
              <a:t>并渲染</a:t>
            </a:r>
            <a:r>
              <a:rPr lang="en-US" altLang="zh-CN" sz="1600" b="1" dirty="0" smtClean="0"/>
              <a:t>Skybox</a:t>
            </a:r>
            <a:endParaRPr lang="zh-CN" altLang="en-US" sz="1600" b="1" dirty="0"/>
          </a:p>
        </p:txBody>
      </p:sp>
      <p:sp>
        <p:nvSpPr>
          <p:cNvPr id="19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3814526" y="4513578"/>
            <a:ext cx="2852281" cy="4667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DefaultStaticMeshShader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6752706" y="4560761"/>
            <a:ext cx="5009803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b="1" dirty="0" smtClean="0"/>
              <a:t>渲染为粉色（类似</a:t>
            </a:r>
            <a:r>
              <a:rPr lang="en-US" altLang="zh-CN" sz="1600" b="1" dirty="0" smtClean="0"/>
              <a:t>Blender</a:t>
            </a:r>
            <a:r>
              <a:rPr lang="zh-CN" altLang="en-US" sz="1600" b="1" dirty="0" smtClean="0"/>
              <a:t>中没有材质渲染为粉色）</a:t>
            </a:r>
            <a:endParaRPr lang="zh-CN" altLang="en-US" sz="1600" b="1" dirty="0"/>
          </a:p>
        </p:txBody>
      </p:sp>
      <p:sp>
        <p:nvSpPr>
          <p:cNvPr id="21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3814526" y="5164820"/>
            <a:ext cx="2553023" cy="4667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Texture2DShadowMap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6464532" y="5188051"/>
            <a:ext cx="5450343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b="1" dirty="0" smtClean="0"/>
              <a:t>一个</a:t>
            </a:r>
            <a:r>
              <a:rPr lang="en-US" altLang="zh-CN" sz="1600" b="1" dirty="0" smtClean="0"/>
              <a:t>Pass</a:t>
            </a:r>
            <a:r>
              <a:rPr lang="zh-CN" altLang="en-US" sz="1600" b="1" dirty="0" smtClean="0"/>
              <a:t>渲染多个</a:t>
            </a:r>
            <a:r>
              <a:rPr lang="en-US" altLang="zh-CN" sz="1600" b="1" dirty="0" smtClean="0"/>
              <a:t>Layer</a:t>
            </a:r>
            <a:r>
              <a:rPr lang="zh-CN" altLang="en-US" sz="1600" b="1" dirty="0" smtClean="0"/>
              <a:t>分别给平行光或</a:t>
            </a:r>
            <a:r>
              <a:rPr lang="en-US" altLang="zh-CN" sz="1600" b="1" dirty="0" smtClean="0"/>
              <a:t>Spot Light</a:t>
            </a:r>
            <a:r>
              <a:rPr lang="zh-CN" altLang="en-US" sz="1600" b="1" dirty="0" smtClean="0"/>
              <a:t>等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015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: 圆角 4">
            <a:extLst>
              <a:ext uri="{FF2B5EF4-FFF2-40B4-BE49-F238E27FC236}">
                <a16:creationId xmlns:a16="http://schemas.microsoft.com/office/drawing/2014/main" id="{BB3A552F-1E1C-486C-A8BF-CB72D702A8FB}"/>
              </a:ext>
            </a:extLst>
          </p:cNvPr>
          <p:cNvSpPr/>
          <p:nvPr/>
        </p:nvSpPr>
        <p:spPr>
          <a:xfrm>
            <a:off x="6384176" y="5025336"/>
            <a:ext cx="5569602" cy="1247582"/>
          </a:xfrm>
          <a:prstGeom prst="roundRect">
            <a:avLst>
              <a:gd name="adj" fmla="val 575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: 圆角 22">
            <a:extLst>
              <a:ext uri="{FF2B5EF4-FFF2-40B4-BE49-F238E27FC236}">
                <a16:creationId xmlns:a16="http://schemas.microsoft.com/office/drawing/2014/main" id="{125DCB4F-1547-455F-85EB-577BB2E18154}"/>
              </a:ext>
            </a:extLst>
          </p:cNvPr>
          <p:cNvSpPr/>
          <p:nvPr/>
        </p:nvSpPr>
        <p:spPr>
          <a:xfrm>
            <a:off x="1075530" y="2594758"/>
            <a:ext cx="3592916" cy="360519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47B59712-F50B-7080-4F5E-1C52557B3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Pika Engine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FB2F23-A634-2F24-9C8D-19BF7AA28B07}"/>
              </a:ext>
            </a:extLst>
          </p:cNvPr>
          <p:cNvSpPr txBox="1"/>
          <p:nvPr/>
        </p:nvSpPr>
        <p:spPr>
          <a:xfrm>
            <a:off x="529276" y="1136345"/>
            <a:ext cx="4458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Entity Component System</a:t>
            </a:r>
            <a:r>
              <a:rPr lang="zh-CN" altLang="en-US" sz="2400" b="1" dirty="0" smtClean="0"/>
              <a:t>：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770343" y="1598010"/>
            <a:ext cx="469111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b="1" dirty="0" smtClean="0"/>
              <a:t>管理所有组件以及相关数据</a:t>
            </a:r>
            <a:r>
              <a:rPr lang="zh-CN" altLang="en-US" sz="1600" b="1" dirty="0"/>
              <a:t>（</a:t>
            </a:r>
            <a:r>
              <a:rPr lang="zh-CN" altLang="en-US" sz="1600" b="1" dirty="0" smtClean="0"/>
              <a:t>基于</a:t>
            </a:r>
            <a:r>
              <a:rPr lang="en-US" altLang="zh-CN" sz="1600" b="1" dirty="0" err="1" smtClean="0"/>
              <a:t>Entt</a:t>
            </a:r>
            <a:r>
              <a:rPr lang="zh-CN" altLang="en-US" sz="1600" b="1" dirty="0" smtClean="0"/>
              <a:t>库）</a:t>
            </a:r>
            <a:endParaRPr lang="zh-CN" altLang="en-US" sz="1600" b="1" dirty="0"/>
          </a:p>
        </p:txBody>
      </p:sp>
      <p:sp>
        <p:nvSpPr>
          <p:cNvPr id="6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2218483" y="2176685"/>
            <a:ext cx="1301404" cy="71595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Scene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1429267" y="2895313"/>
            <a:ext cx="294634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b="1" dirty="0" smtClean="0"/>
              <a:t>用</a:t>
            </a:r>
            <a:r>
              <a:rPr lang="en-US" altLang="zh-CN" sz="1600" b="1" dirty="0" err="1" smtClean="0"/>
              <a:t>entt</a:t>
            </a:r>
            <a:r>
              <a:rPr lang="en-US" altLang="zh-CN" sz="1600" b="1" dirty="0" smtClean="0"/>
              <a:t>::registry</a:t>
            </a:r>
            <a:r>
              <a:rPr lang="zh-CN" altLang="en-US" sz="1600" b="1" dirty="0" smtClean="0"/>
              <a:t>管理组件</a:t>
            </a:r>
            <a:endParaRPr lang="en-US" altLang="zh-CN" sz="1600" b="1" dirty="0" smtClean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CB4C2FC-6984-4B8F-9BF0-57C7337DAEF9}"/>
              </a:ext>
            </a:extLst>
          </p:cNvPr>
          <p:cNvSpPr/>
          <p:nvPr/>
        </p:nvSpPr>
        <p:spPr>
          <a:xfrm>
            <a:off x="1680014" y="3478135"/>
            <a:ext cx="2444848" cy="2444848"/>
          </a:xfrm>
          <a:prstGeom prst="ellipse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 flipH="1">
            <a:off x="2062852" y="4515893"/>
            <a:ext cx="167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</a:t>
            </a:r>
            <a:r>
              <a:rPr lang="en-US" altLang="zh-CN" b="1" dirty="0" smtClean="0"/>
              <a:t>omponents</a:t>
            </a:r>
            <a:endParaRPr lang="zh-CN" altLang="en-US" b="1" dirty="0"/>
          </a:p>
        </p:txBody>
      </p:sp>
      <p:sp>
        <p:nvSpPr>
          <p:cNvPr id="17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2190169" y="3318468"/>
            <a:ext cx="809136" cy="3591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UUID</a:t>
            </a:r>
            <a:endParaRPr lang="zh-CN" altLang="en-US" dirty="0"/>
          </a:p>
        </p:txBody>
      </p:sp>
      <p:sp>
        <p:nvSpPr>
          <p:cNvPr id="18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2999305" y="3668438"/>
            <a:ext cx="809136" cy="3591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Tag</a:t>
            </a:r>
            <a:endParaRPr lang="zh-CN" altLang="en-US" dirty="0"/>
          </a:p>
        </p:txBody>
      </p:sp>
      <p:sp>
        <p:nvSpPr>
          <p:cNvPr id="19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1895155" y="4932010"/>
            <a:ext cx="1104150" cy="3591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Material</a:t>
            </a:r>
            <a:endParaRPr lang="zh-CN" altLang="en-US" dirty="0"/>
          </a:p>
        </p:txBody>
      </p:sp>
      <p:sp>
        <p:nvSpPr>
          <p:cNvPr id="20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3182950" y="5044966"/>
            <a:ext cx="809136" cy="3591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Light</a:t>
            </a:r>
            <a:endParaRPr lang="zh-CN" altLang="en-US" dirty="0"/>
          </a:p>
        </p:txBody>
      </p:sp>
      <p:sp>
        <p:nvSpPr>
          <p:cNvPr id="21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1695988" y="3751955"/>
            <a:ext cx="1079078" cy="3591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Camera</a:t>
            </a:r>
            <a:endParaRPr lang="zh-CN" altLang="en-US" dirty="0"/>
          </a:p>
        </p:txBody>
      </p:sp>
      <p:sp>
        <p:nvSpPr>
          <p:cNvPr id="22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2251735" y="5496848"/>
            <a:ext cx="1031183" cy="3591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Collider</a:t>
            </a:r>
            <a:endParaRPr lang="zh-CN" altLang="en-US" dirty="0"/>
          </a:p>
        </p:txBody>
      </p:sp>
      <p:sp>
        <p:nvSpPr>
          <p:cNvPr id="23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3086383" y="4206905"/>
            <a:ext cx="873514" cy="3591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Model</a:t>
            </a:r>
            <a:endParaRPr lang="zh-CN" altLang="en-US" dirty="0"/>
          </a:p>
        </p:txBody>
      </p:sp>
      <p:sp>
        <p:nvSpPr>
          <p:cNvPr id="24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6074815" y="3827001"/>
            <a:ext cx="2583471" cy="71595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RendererDataExtractor</a:t>
            </a:r>
            <a:endParaRPr lang="zh-CN" altLang="en-US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EFA7BC2-E550-4F65-A40E-665B1E7A8D68}"/>
              </a:ext>
            </a:extLst>
          </p:cNvPr>
          <p:cNvCxnSpPr>
            <a:cxnSpLocks/>
          </p:cNvCxnSpPr>
          <p:nvPr/>
        </p:nvCxnSpPr>
        <p:spPr>
          <a:xfrm flipH="1">
            <a:off x="4705004" y="3827001"/>
            <a:ext cx="1214031" cy="0"/>
          </a:xfrm>
          <a:prstGeom prst="line">
            <a:avLst/>
          </a:prstGeom>
          <a:ln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048465" y="34576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光照</a:t>
            </a:r>
            <a:endParaRPr lang="zh-CN" altLang="en-US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EFA7BC2-E550-4F65-A40E-665B1E7A8D68}"/>
              </a:ext>
            </a:extLst>
          </p:cNvPr>
          <p:cNvCxnSpPr>
            <a:cxnSpLocks/>
          </p:cNvCxnSpPr>
          <p:nvPr/>
        </p:nvCxnSpPr>
        <p:spPr>
          <a:xfrm flipH="1">
            <a:off x="4705004" y="4206905"/>
            <a:ext cx="1214031" cy="0"/>
          </a:xfrm>
          <a:prstGeom prst="line">
            <a:avLst/>
          </a:prstGeom>
          <a:ln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EFA7BC2-E550-4F65-A40E-665B1E7A8D68}"/>
              </a:ext>
            </a:extLst>
          </p:cNvPr>
          <p:cNvCxnSpPr>
            <a:cxnSpLocks/>
          </p:cNvCxnSpPr>
          <p:nvPr/>
        </p:nvCxnSpPr>
        <p:spPr>
          <a:xfrm flipH="1">
            <a:off x="4705004" y="4566043"/>
            <a:ext cx="1214031" cy="0"/>
          </a:xfrm>
          <a:prstGeom prst="line">
            <a:avLst/>
          </a:prstGeom>
          <a:ln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842788" y="3853550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渲染对象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5048465" y="4201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36" name="上弧形箭头 35"/>
          <p:cNvSpPr/>
          <p:nvPr/>
        </p:nvSpPr>
        <p:spPr>
          <a:xfrm>
            <a:off x="4338780" y="3423570"/>
            <a:ext cx="1946477" cy="35283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9123773" y="3843117"/>
            <a:ext cx="2583471" cy="71595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SceneRenderer</a:t>
            </a:r>
            <a:endParaRPr lang="zh-CN" altLang="en-US" dirty="0"/>
          </a:p>
        </p:txBody>
      </p:sp>
      <p:sp>
        <p:nvSpPr>
          <p:cNvPr id="38" name="上弧形箭头 37"/>
          <p:cNvSpPr/>
          <p:nvPr/>
        </p:nvSpPr>
        <p:spPr>
          <a:xfrm>
            <a:off x="7936433" y="3423570"/>
            <a:ext cx="1946477" cy="35283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8588367" y="5291148"/>
            <a:ext cx="1478346" cy="71595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Renderer3D</a:t>
            </a:r>
            <a:endParaRPr lang="zh-CN" altLang="en-US" dirty="0"/>
          </a:p>
        </p:txBody>
      </p:sp>
      <p:sp>
        <p:nvSpPr>
          <p:cNvPr id="40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10228898" y="5299461"/>
            <a:ext cx="1478346" cy="71595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Renderer2D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6477021" y="547404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Pika</a:t>
            </a:r>
            <a:r>
              <a:rPr lang="zh-CN" altLang="en-US" dirty="0" smtClean="0"/>
              <a:t>引擎图形接口</a:t>
            </a:r>
            <a:endParaRPr lang="zh-CN" altLang="en-US" dirty="0"/>
          </a:p>
        </p:txBody>
      </p:sp>
      <p:sp>
        <p:nvSpPr>
          <p:cNvPr id="45" name="下箭头 44"/>
          <p:cNvSpPr/>
          <p:nvPr/>
        </p:nvSpPr>
        <p:spPr>
          <a:xfrm>
            <a:off x="9812251" y="4617881"/>
            <a:ext cx="141317" cy="588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9199751" y="46721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调用</a:t>
            </a:r>
            <a:endParaRPr lang="zh-CN" altLang="en-US" dirty="0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2D472471-D785-7DB0-A516-4F41CD4D1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525" y="1086960"/>
            <a:ext cx="3367983" cy="2175355"/>
          </a:xfrm>
          <a:prstGeom prst="rect">
            <a:avLst/>
          </a:prstGeom>
        </p:spPr>
      </p:pic>
      <p:sp>
        <p:nvSpPr>
          <p:cNvPr id="48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1571112" y="4215135"/>
            <a:ext cx="1254473" cy="3591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Transform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863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: 圆角 4">
            <a:extLst>
              <a:ext uri="{FF2B5EF4-FFF2-40B4-BE49-F238E27FC236}">
                <a16:creationId xmlns:a16="http://schemas.microsoft.com/office/drawing/2014/main" id="{BB3A552F-1E1C-486C-A8BF-CB72D702A8FB}"/>
              </a:ext>
            </a:extLst>
          </p:cNvPr>
          <p:cNvSpPr/>
          <p:nvPr/>
        </p:nvSpPr>
        <p:spPr>
          <a:xfrm>
            <a:off x="7244195" y="1306416"/>
            <a:ext cx="3133898" cy="1697327"/>
          </a:xfrm>
          <a:prstGeom prst="roundRect">
            <a:avLst>
              <a:gd name="adj" fmla="val 575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125DCB4F-1547-455F-85EB-577BB2E18154}"/>
              </a:ext>
            </a:extLst>
          </p:cNvPr>
          <p:cNvSpPr/>
          <p:nvPr/>
        </p:nvSpPr>
        <p:spPr>
          <a:xfrm>
            <a:off x="2268965" y="3254173"/>
            <a:ext cx="3506358" cy="338382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CB4C2FC-6984-4B8F-9BF0-57C7337DAEF9}"/>
              </a:ext>
            </a:extLst>
          </p:cNvPr>
          <p:cNvSpPr/>
          <p:nvPr/>
        </p:nvSpPr>
        <p:spPr>
          <a:xfrm>
            <a:off x="2777183" y="3701611"/>
            <a:ext cx="2444848" cy="2444848"/>
          </a:xfrm>
          <a:prstGeom prst="ellipse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22">
            <a:extLst>
              <a:ext uri="{FF2B5EF4-FFF2-40B4-BE49-F238E27FC236}">
                <a16:creationId xmlns:a16="http://schemas.microsoft.com/office/drawing/2014/main" id="{125DCB4F-1547-455F-85EB-577BB2E18154}"/>
              </a:ext>
            </a:extLst>
          </p:cNvPr>
          <p:cNvSpPr/>
          <p:nvPr/>
        </p:nvSpPr>
        <p:spPr>
          <a:xfrm>
            <a:off x="7244195" y="3276085"/>
            <a:ext cx="3506358" cy="337409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CB4C2FC-6984-4B8F-9BF0-57C7337DAEF9}"/>
              </a:ext>
            </a:extLst>
          </p:cNvPr>
          <p:cNvSpPr/>
          <p:nvPr/>
        </p:nvSpPr>
        <p:spPr>
          <a:xfrm>
            <a:off x="7725302" y="3713794"/>
            <a:ext cx="2444848" cy="2597779"/>
          </a:xfrm>
          <a:prstGeom prst="ellipse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Pika</a:t>
            </a:r>
            <a:r>
              <a:rPr lang="en-US" altLang="zh-CN" dirty="0"/>
              <a:t> Engine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FB2F23-A634-2F24-9C8D-19BF7AA28B07}"/>
              </a:ext>
            </a:extLst>
          </p:cNvPr>
          <p:cNvSpPr txBox="1"/>
          <p:nvPr/>
        </p:nvSpPr>
        <p:spPr>
          <a:xfrm>
            <a:off x="529275" y="1136345"/>
            <a:ext cx="5248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图形</a:t>
            </a:r>
            <a:r>
              <a:rPr lang="en-US" altLang="zh-CN" sz="2400" b="1" dirty="0" smtClean="0"/>
              <a:t>API</a:t>
            </a:r>
            <a:r>
              <a:rPr lang="zh-CN" altLang="en-US" sz="2400" b="1" dirty="0" smtClean="0"/>
              <a:t>接口工厂模式：</a:t>
            </a:r>
            <a:endParaRPr lang="zh-CN" altLang="en-US" sz="2400" b="1" dirty="0"/>
          </a:p>
        </p:txBody>
      </p:sp>
      <p:sp>
        <p:nvSpPr>
          <p:cNvPr id="4" name="矩形: 圆角 4">
            <a:extLst>
              <a:ext uri="{FF2B5EF4-FFF2-40B4-BE49-F238E27FC236}">
                <a16:creationId xmlns:a16="http://schemas.microsoft.com/office/drawing/2014/main" id="{BB3A552F-1E1C-486C-A8BF-CB72D702A8FB}"/>
              </a:ext>
            </a:extLst>
          </p:cNvPr>
          <p:cNvSpPr/>
          <p:nvPr/>
        </p:nvSpPr>
        <p:spPr>
          <a:xfrm>
            <a:off x="734981" y="1715731"/>
            <a:ext cx="5283435" cy="1103768"/>
          </a:xfrm>
          <a:prstGeom prst="roundRect">
            <a:avLst>
              <a:gd name="adj" fmla="val 575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2733466" y="1898416"/>
            <a:ext cx="1478346" cy="71595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Renderer3D</a:t>
            </a:r>
            <a:endParaRPr lang="zh-CN" altLang="en-US" dirty="0"/>
          </a:p>
        </p:txBody>
      </p:sp>
      <p:sp>
        <p:nvSpPr>
          <p:cNvPr id="6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4373997" y="1898416"/>
            <a:ext cx="1478346" cy="71595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Renderer2D</a:t>
            </a:r>
            <a:endParaRPr lang="zh-CN" altLang="en-US" dirty="0"/>
          </a:p>
        </p:txBody>
      </p:sp>
      <p:sp>
        <p:nvSpPr>
          <p:cNvPr id="10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8293597" y="3106375"/>
            <a:ext cx="1382079" cy="55477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OpenGL</a:t>
            </a:r>
            <a:endParaRPr lang="zh-CN" altLang="en-US" dirty="0"/>
          </a:p>
        </p:txBody>
      </p:sp>
      <p:sp>
        <p:nvSpPr>
          <p:cNvPr id="12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8256686" y="3854550"/>
            <a:ext cx="1546701" cy="38160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Framebuffer</a:t>
            </a:r>
            <a:endParaRPr lang="zh-CN" altLang="en-US" dirty="0"/>
          </a:p>
        </p:txBody>
      </p:sp>
      <p:sp>
        <p:nvSpPr>
          <p:cNvPr id="15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7847146" y="4361686"/>
            <a:ext cx="838674" cy="38160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VBO</a:t>
            </a:r>
            <a:endParaRPr lang="zh-CN" altLang="en-US" dirty="0"/>
          </a:p>
        </p:txBody>
      </p:sp>
      <p:sp>
        <p:nvSpPr>
          <p:cNvPr id="16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7979505" y="4863817"/>
            <a:ext cx="1677348" cy="38160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Uniformbuffer</a:t>
            </a:r>
            <a:endParaRPr lang="zh-CN" altLang="en-US" dirty="0"/>
          </a:p>
        </p:txBody>
      </p:sp>
      <p:sp>
        <p:nvSpPr>
          <p:cNvPr id="17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9030036" y="4353200"/>
            <a:ext cx="838674" cy="38160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BO</a:t>
            </a:r>
            <a:endParaRPr lang="zh-CN" altLang="en-US" dirty="0"/>
          </a:p>
        </p:txBody>
      </p:sp>
      <p:sp>
        <p:nvSpPr>
          <p:cNvPr id="18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9122276" y="5312974"/>
            <a:ext cx="838674" cy="38160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VAO</a:t>
            </a:r>
            <a:endParaRPr lang="zh-CN" altLang="en-US" dirty="0"/>
          </a:p>
        </p:txBody>
      </p:sp>
      <p:sp>
        <p:nvSpPr>
          <p:cNvPr id="19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7860098" y="5345558"/>
            <a:ext cx="971789" cy="38160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Texture</a:t>
            </a:r>
            <a:endParaRPr lang="zh-CN" altLang="en-US" dirty="0"/>
          </a:p>
        </p:txBody>
      </p:sp>
      <p:sp>
        <p:nvSpPr>
          <p:cNvPr id="20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8630294" y="5770334"/>
            <a:ext cx="1050892" cy="38160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Shader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376793" y="2937220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调用</a:t>
            </a:r>
            <a:endParaRPr lang="zh-CN" altLang="en-US" dirty="0"/>
          </a:p>
        </p:txBody>
      </p:sp>
      <p:sp>
        <p:nvSpPr>
          <p:cNvPr id="25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3318367" y="3084463"/>
            <a:ext cx="1382079" cy="52211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Pika</a:t>
            </a:r>
            <a:r>
              <a:rPr lang="en-US" altLang="zh-CN" dirty="0" smtClean="0"/>
              <a:t> APIs</a:t>
            </a:r>
            <a:endParaRPr lang="zh-CN" altLang="en-US" dirty="0"/>
          </a:p>
        </p:txBody>
      </p:sp>
      <p:sp>
        <p:nvSpPr>
          <p:cNvPr id="26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3308567" y="3842367"/>
            <a:ext cx="1546701" cy="3591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Framebuffer</a:t>
            </a:r>
            <a:endParaRPr lang="zh-CN" altLang="en-US" dirty="0"/>
          </a:p>
        </p:txBody>
      </p:sp>
      <p:sp>
        <p:nvSpPr>
          <p:cNvPr id="27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2899027" y="4349503"/>
            <a:ext cx="838674" cy="3591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VBO</a:t>
            </a:r>
            <a:endParaRPr lang="zh-CN" altLang="en-US" dirty="0"/>
          </a:p>
        </p:txBody>
      </p:sp>
      <p:sp>
        <p:nvSpPr>
          <p:cNvPr id="28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3031386" y="4851634"/>
            <a:ext cx="1677348" cy="3591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Uniformbuffer</a:t>
            </a:r>
            <a:endParaRPr lang="zh-CN" altLang="en-US" dirty="0"/>
          </a:p>
        </p:txBody>
      </p:sp>
      <p:sp>
        <p:nvSpPr>
          <p:cNvPr id="29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4081917" y="4341017"/>
            <a:ext cx="838674" cy="3591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BO</a:t>
            </a:r>
            <a:endParaRPr lang="zh-CN" altLang="en-US" dirty="0"/>
          </a:p>
        </p:txBody>
      </p:sp>
      <p:sp>
        <p:nvSpPr>
          <p:cNvPr id="30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4174157" y="5300791"/>
            <a:ext cx="838674" cy="3591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VAO</a:t>
            </a:r>
            <a:endParaRPr lang="zh-CN" altLang="en-US" dirty="0"/>
          </a:p>
        </p:txBody>
      </p:sp>
      <p:sp>
        <p:nvSpPr>
          <p:cNvPr id="31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2911979" y="5333375"/>
            <a:ext cx="971789" cy="3591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Texture</a:t>
            </a:r>
            <a:endParaRPr lang="zh-CN" altLang="en-US" dirty="0"/>
          </a:p>
        </p:txBody>
      </p:sp>
      <p:sp>
        <p:nvSpPr>
          <p:cNvPr id="32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3682175" y="5758151"/>
            <a:ext cx="1050892" cy="3591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Shader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734981" y="2057222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Pika</a:t>
            </a:r>
            <a:r>
              <a:rPr lang="zh-CN" altLang="en-US" dirty="0" smtClean="0"/>
              <a:t>引擎图形接口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2688178" y="6185055"/>
            <a:ext cx="2622857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b="1" dirty="0"/>
              <a:t>纯虚接口，与实现</a:t>
            </a:r>
            <a:r>
              <a:rPr lang="zh-CN" altLang="en-US" sz="1600" b="1" dirty="0" smtClean="0"/>
              <a:t>分离</a:t>
            </a:r>
            <a:endParaRPr lang="zh-CN" altLang="en-US" sz="1600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8230184" y="6239261"/>
            <a:ext cx="2622857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b="1" dirty="0" smtClean="0"/>
              <a:t>具体实现</a:t>
            </a:r>
            <a:endParaRPr lang="zh-CN" altLang="en-US" sz="1600" b="1" dirty="0"/>
          </a:p>
        </p:txBody>
      </p:sp>
      <p:sp>
        <p:nvSpPr>
          <p:cNvPr id="36" name="左弧形箭头 35"/>
          <p:cNvSpPr/>
          <p:nvPr/>
        </p:nvSpPr>
        <p:spPr>
          <a:xfrm>
            <a:off x="1988940" y="2663293"/>
            <a:ext cx="254550" cy="96126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左箭头 36"/>
          <p:cNvSpPr/>
          <p:nvPr/>
        </p:nvSpPr>
        <p:spPr>
          <a:xfrm>
            <a:off x="5852343" y="5224655"/>
            <a:ext cx="1221788" cy="2174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140071" y="4915705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继承</a:t>
            </a:r>
            <a:endParaRPr lang="zh-CN" altLang="en-US" dirty="0"/>
          </a:p>
        </p:txBody>
      </p:sp>
      <p:sp>
        <p:nvSpPr>
          <p:cNvPr id="39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7404685" y="2103735"/>
            <a:ext cx="1382079" cy="55477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Vulkan</a:t>
            </a:r>
            <a:endParaRPr lang="zh-CN" altLang="en-US" dirty="0"/>
          </a:p>
        </p:txBody>
      </p:sp>
      <p:sp>
        <p:nvSpPr>
          <p:cNvPr id="40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8870861" y="2123850"/>
            <a:ext cx="1382079" cy="55477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DirectX12</a:t>
            </a:r>
            <a:endParaRPr lang="zh-CN" altLang="en-US" dirty="0"/>
          </a:p>
        </p:txBody>
      </p:sp>
      <p:sp>
        <p:nvSpPr>
          <p:cNvPr id="41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7902166" y="1464106"/>
            <a:ext cx="1382079" cy="55477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Metal</a:t>
            </a:r>
            <a:endParaRPr lang="zh-CN" altLang="en-US" dirty="0"/>
          </a:p>
        </p:txBody>
      </p:sp>
      <p:sp>
        <p:nvSpPr>
          <p:cNvPr id="42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5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ChatGPT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8114909" y="2614374"/>
            <a:ext cx="176493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b="1" dirty="0" smtClean="0"/>
              <a:t>其他</a:t>
            </a:r>
            <a:r>
              <a:rPr lang="en-US" altLang="zh-CN" sz="1600" b="1" dirty="0" smtClean="0"/>
              <a:t>API</a:t>
            </a:r>
            <a:r>
              <a:rPr lang="zh-CN" altLang="en-US" sz="1600" b="1" dirty="0" smtClean="0"/>
              <a:t>实现</a:t>
            </a:r>
            <a:endParaRPr lang="zh-CN" altLang="en-US" sz="1600" b="1" dirty="0"/>
          </a:p>
        </p:txBody>
      </p:sp>
      <p:sp>
        <p:nvSpPr>
          <p:cNvPr id="45" name="左箭头 44"/>
          <p:cNvSpPr/>
          <p:nvPr/>
        </p:nvSpPr>
        <p:spPr>
          <a:xfrm rot="19327085">
            <a:off x="5682342" y="3275929"/>
            <a:ext cx="1634363" cy="2174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66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47B59712-F50B-7080-4F5E-1C52557B3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Pika Engine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FB2F23-A634-2F24-9C8D-19BF7AA28B07}"/>
              </a:ext>
            </a:extLst>
          </p:cNvPr>
          <p:cNvSpPr txBox="1"/>
          <p:nvPr/>
        </p:nvSpPr>
        <p:spPr>
          <a:xfrm>
            <a:off x="529275" y="1136345"/>
            <a:ext cx="5248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Mesh</a:t>
            </a:r>
            <a:r>
              <a:rPr lang="zh-CN" altLang="en-US" sz="2400" b="1" dirty="0" smtClean="0"/>
              <a:t>导入：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770342" y="1598010"/>
            <a:ext cx="1022739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en-US" altLang="zh-CN" sz="1600" b="1" dirty="0" err="1" smtClean="0"/>
              <a:t>Pika</a:t>
            </a:r>
            <a:r>
              <a:rPr lang="zh-CN" altLang="en-US" sz="1600" b="1" dirty="0" smtClean="0"/>
              <a:t>采用</a:t>
            </a:r>
            <a:r>
              <a:rPr lang="en-US" altLang="zh-CN" sz="1600" b="1" dirty="0" err="1" smtClean="0"/>
              <a:t>Assimp</a:t>
            </a:r>
            <a:r>
              <a:rPr lang="zh-CN" altLang="en-US" sz="1600" b="1" dirty="0" smtClean="0"/>
              <a:t>进行常见模型导入，现在暂时只关注</a:t>
            </a:r>
            <a:r>
              <a:rPr lang="en-US" altLang="zh-CN" sz="1600" b="1" dirty="0" smtClean="0"/>
              <a:t>Static Mesh</a:t>
            </a:r>
            <a:r>
              <a:rPr lang="zh-CN" altLang="en-US" sz="1600" b="1" dirty="0" smtClean="0"/>
              <a:t>，</a:t>
            </a:r>
            <a:r>
              <a:rPr lang="en-US" altLang="zh-CN" sz="1600" b="1" dirty="0" smtClean="0"/>
              <a:t>Skeletal Mesh</a:t>
            </a:r>
            <a:r>
              <a:rPr lang="zh-CN" altLang="en-US" sz="1600" b="1" dirty="0" smtClean="0"/>
              <a:t>会在之后实现</a:t>
            </a:r>
            <a:r>
              <a:rPr lang="en-US" altLang="zh-CN" sz="1600" b="1" dirty="0" smtClean="0"/>
              <a:t>……</a:t>
            </a:r>
            <a:endParaRPr lang="zh-CN" altLang="en-US" sz="1600" b="1" dirty="0"/>
          </a:p>
        </p:txBody>
      </p:sp>
      <p:sp>
        <p:nvSpPr>
          <p:cNvPr id="6" name="矩形: 圆角 22">
            <a:extLst>
              <a:ext uri="{FF2B5EF4-FFF2-40B4-BE49-F238E27FC236}">
                <a16:creationId xmlns:a16="http://schemas.microsoft.com/office/drawing/2014/main" id="{125DCB4F-1547-455F-85EB-577BB2E18154}"/>
              </a:ext>
            </a:extLst>
          </p:cNvPr>
          <p:cNvSpPr/>
          <p:nvPr/>
        </p:nvSpPr>
        <p:spPr>
          <a:xfrm>
            <a:off x="2211117" y="2674963"/>
            <a:ext cx="6641868" cy="359283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4507088" y="2472096"/>
            <a:ext cx="1893713" cy="52211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Model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2700283" y="3458823"/>
            <a:ext cx="3077061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en-US" altLang="zh-CN" sz="1600" b="1" dirty="0" smtClean="0"/>
              <a:t>Meshes</a:t>
            </a:r>
            <a:r>
              <a:rPr lang="zh-CN" altLang="en-US" sz="1600" b="1" dirty="0" smtClean="0"/>
              <a:t>：可能有多个</a:t>
            </a:r>
            <a:r>
              <a:rPr lang="en-US" altLang="zh-CN" sz="1600" b="1" dirty="0" smtClean="0"/>
              <a:t>Mesh</a:t>
            </a:r>
            <a:endParaRPr lang="zh-CN" altLang="en-US" sz="16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2700283" y="3070398"/>
            <a:ext cx="3613609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en-US" altLang="zh-CN" sz="1600" b="1" dirty="0" smtClean="0"/>
              <a:t>Materials(</a:t>
            </a:r>
            <a:r>
              <a:rPr lang="zh-CN" altLang="en-US" sz="1600" b="1" dirty="0" smtClean="0"/>
              <a:t>暂时没有关注导入材质</a:t>
            </a:r>
            <a:r>
              <a:rPr lang="en-US" altLang="zh-CN" sz="1600" b="1" dirty="0" smtClean="0"/>
              <a:t>)</a:t>
            </a:r>
            <a:endParaRPr lang="zh-CN" altLang="en-US" sz="1600" b="1" dirty="0"/>
          </a:p>
        </p:txBody>
      </p:sp>
      <p:sp>
        <p:nvSpPr>
          <p:cNvPr id="16" name="矩形: 圆角 22">
            <a:extLst>
              <a:ext uri="{FF2B5EF4-FFF2-40B4-BE49-F238E27FC236}">
                <a16:creationId xmlns:a16="http://schemas.microsoft.com/office/drawing/2014/main" id="{125DCB4F-1547-455F-85EB-577BB2E18154}"/>
              </a:ext>
            </a:extLst>
          </p:cNvPr>
          <p:cNvSpPr/>
          <p:nvPr/>
        </p:nvSpPr>
        <p:spPr>
          <a:xfrm>
            <a:off x="2700283" y="3978983"/>
            <a:ext cx="2283297" cy="1972066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3375878" y="3844761"/>
            <a:ext cx="862935" cy="52211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Mesh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2780607" y="4366875"/>
            <a:ext cx="1558033" cy="379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en-US" altLang="zh-CN" sz="1600" b="1" dirty="0" smtClean="0"/>
              <a:t>Indices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2780606" y="4707850"/>
            <a:ext cx="2107278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en-US" altLang="zh-CN" sz="1600" b="1" dirty="0" smtClean="0"/>
              <a:t>Vertices</a:t>
            </a:r>
          </a:p>
          <a:p>
            <a:pPr marL="0" indent="0">
              <a:buNone/>
            </a:pPr>
            <a:r>
              <a:rPr lang="en-US" altLang="zh-CN" sz="1600" b="1" dirty="0" smtClean="0"/>
              <a:t>     </a:t>
            </a:r>
            <a:r>
              <a:rPr lang="zh-CN" altLang="en-US" sz="1600" b="1" dirty="0" smtClean="0"/>
              <a:t>暂时只关注导入</a:t>
            </a:r>
            <a:endParaRPr lang="en-US" altLang="zh-CN" sz="1600" b="1" dirty="0" smtClean="0"/>
          </a:p>
          <a:p>
            <a:pPr marL="0" indent="0">
              <a:buNone/>
            </a:pPr>
            <a:r>
              <a:rPr lang="zh-CN" altLang="en-US" sz="1600" b="1" dirty="0" smtClean="0"/>
              <a:t>     位置、法线和</a:t>
            </a:r>
            <a:r>
              <a:rPr lang="en-US" altLang="zh-CN" sz="1600" b="1" dirty="0" smtClean="0"/>
              <a:t>UV</a:t>
            </a:r>
            <a:endParaRPr lang="zh-CN" altLang="en-US" sz="1600" b="1" dirty="0"/>
          </a:p>
        </p:txBody>
      </p:sp>
      <p:sp>
        <p:nvSpPr>
          <p:cNvPr id="20" name="矩形: 圆角 22">
            <a:extLst>
              <a:ext uri="{FF2B5EF4-FFF2-40B4-BE49-F238E27FC236}">
                <a16:creationId xmlns:a16="http://schemas.microsoft.com/office/drawing/2014/main" id="{125DCB4F-1547-455F-85EB-577BB2E18154}"/>
              </a:ext>
            </a:extLst>
          </p:cNvPr>
          <p:cNvSpPr/>
          <p:nvPr/>
        </p:nvSpPr>
        <p:spPr>
          <a:xfrm>
            <a:off x="5846194" y="3978983"/>
            <a:ext cx="2283297" cy="1972066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6427730" y="3844761"/>
            <a:ext cx="1120226" cy="52211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Material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C0D2D8-2C36-4E30-5E81-F757EEA05635}"/>
              </a:ext>
            </a:extLst>
          </p:cNvPr>
          <p:cNvSpPr txBox="1"/>
          <p:nvPr/>
        </p:nvSpPr>
        <p:spPr>
          <a:xfrm>
            <a:off x="6144637" y="4361998"/>
            <a:ext cx="1558033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b="1" dirty="0" smtClean="0"/>
              <a:t>暂未实现</a:t>
            </a:r>
            <a:r>
              <a:rPr lang="en-US" altLang="zh-CN" sz="1600" b="1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3351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母校模板-终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92917"/>
      </a:accent1>
      <a:accent2>
        <a:srgbClr val="DA1D1C"/>
      </a:accent2>
      <a:accent3>
        <a:srgbClr val="FF2800"/>
      </a:accent3>
      <a:accent4>
        <a:srgbClr val="FF4F1E"/>
      </a:accent4>
      <a:accent5>
        <a:srgbClr val="979997"/>
      </a:accent5>
      <a:accent6>
        <a:srgbClr val="AD0000"/>
      </a:accent6>
      <a:hlink>
        <a:srgbClr val="4472C4"/>
      </a:hlink>
      <a:folHlink>
        <a:srgbClr val="BFBFBF"/>
      </a:folHlink>
    </a:clrScheme>
    <a:fontScheme name="母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7379</TotalTime>
  <Words>817</Words>
  <Application>Microsoft Office PowerPoint</Application>
  <PresentationFormat>宽屏</PresentationFormat>
  <Paragraphs>199</Paragraphs>
  <Slides>19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微软雅黑</vt:lpstr>
      <vt:lpstr>Arial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龙飞 刘</dc:creator>
  <cp:lastModifiedBy>qiu</cp:lastModifiedBy>
  <cp:revision>580</cp:revision>
  <dcterms:created xsi:type="dcterms:W3CDTF">2018-12-30T12:34:33Z</dcterms:created>
  <dcterms:modified xsi:type="dcterms:W3CDTF">2024-10-09T05:56:42Z</dcterms:modified>
</cp:coreProperties>
</file>